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методы изучения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— наблюдение, эксперимент, сравнение, измерение и моделирование — раскрывают закономерности природы.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изучать природу? История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природы началось с древних людей, которые наблюдали окружающий мир для выживания. Позже знания систематизировались в науке, давая основу современной биологии и экологии.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первый шаг к познанию природы
</a:t>
            </a:r>
            <a:endParaRPr lang="en-US" sz="271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метод, когда изучают природу без вмешательства. Например, фиксируют поведение животных или изменения в растениях в естественной среде.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точности ведут записи с датами, местом и деталями увиденного, что помогает систематизировать полученную информацию и анализировать её позже.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наблюдения помогают выявлять закономерности и основывать гипотезы, служат основой для дальнейших научных исследований.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наблюдений в 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Слежение за фазами Луны
</a:t>
            </a:r>
            <a:pPr algn="ctr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изменение освещённости Луны от новой до полной, наблюдая время и форму теней. Это помогает понять ритмы природных циклов и их влияние на живые организмы.
</a:t>
            </a:r>
            <a:endParaRPr lang="en-US" sz="131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сезонными изменениями деревьев
</a:t>
            </a:r>
            <a:pPr algn="ctr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фиксируют появление листьев, цветение и опадание хвои. Такие данные раскрывают особенности адаптации растений к климату в разные времена года.
</a:t>
            </a:r>
            <a:endParaRPr lang="en-US" sz="1326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миграции птиц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Отслеживают время прилёта и отлёта птиц, их маршруты и поведение. Эти наблюдения важны для защиты видов и понимания экологических изменений.
</a:t>
            </a:r>
            <a:endParaRPr lang="en-US" sz="13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— активное изучение природы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позволяет проверить научные предположения в контролируемых условиях, изменяя отдельные факторы и наблюдая реакции.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выращивание растений с разным уровнем воды и света помогает выявить, какие условия благоприятствуют росту.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экспериментом разрабатывают план, где описывают условия, процедуры и способ фиксации результатов для объективности.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анализируют, сопоставляя полученные данные, что способствует формированию научных выводов и теорий.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растений при разных условиях
</a:t>
            </a:r>
            <a:endParaRPr lang="en-US" sz="275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измеряется в сантиметрах, данные собраны ежедневно. Максимальный рост наблюдается при одновременном наличии света и воды.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влияние света и воды существенно ускоряет рост, а отсутствие хоть одного из них тормозит развитие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ботанический эксперимент, апрель 2024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измерений в науке о природе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предоставляют количественные данные — температуру, длину, давление — что обеспечивает точность и воспроизводимость результатов.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инструменты: термометр для изучения климата, линейка для роста растений, барометр для атмосферного давления — вместе они расширяют понимание.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числовые данные записывают в таблицы, сопоставляют и анализируют, что способствует выявлению закономерностей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среднесуточные температуры в течение четырёх недель апреля, показывая прогрессивное потепление по мере наступления весны.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растёт с каждой неделей, что указывает на стойкое потепление весной.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метеонаблюдения, апрель 2024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воздуха в апреле
</a:t>
            </a:r>
            <a:endParaRPr lang="en-US" sz="23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— метод аналитики в природе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листья разных деревьев, можно выявить отличия по форме, размеру и структуре, что важно для определения видов.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птиц изучают для классификации и выделения подвидов исходя из окраски, размеров и повадок.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сравнения помогают строить систематику живых организмов, улучшая понимание биоразнообразия и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методы: рисунки и схемы для изучения природы
</a:t>
            </a:r>
            <a:endParaRPr lang="en-US" sz="2086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строения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Детальные иллюстрации показывают расположение листьев, корней и цветков, облегчая понимание внутреннего строения и функций отдельных частей.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жизненных циклов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схемы отображают этапы развития растений и животных, объясняя сложные биологические процессы наглядно и 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Моделирование: создание упрощённых образов
</a:t>
            </a:r>
            <a:endParaRPr lang="en-US" sz="277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позволяет создавать искусственные объекты или системы, которые отражают ключевые свойства природных явлений для их изучения и объяснения закономерностей.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Макеты клеток и диорамы экосистем наглядно показывают строение и взаимодействие компонентов, облегчая понимание сложных биологических процессов.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моделей помогает выделять основные факторы и строить причинно-следственные связи в изучаемых природных системах, упрощая восприятие информации.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симуляции, например круговорота воды, дают возможность проследить процессы во времени и пространстве, недоступные для прямого наблюдения.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научного исследования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процесс исследования от вопроса до вывода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гипотезы и их проверки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— это предположение, объясняющее наблюдаемое природное явление, которое требует проверки через научные методы и эксперименты.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гипотезы включает сбор фактов, проведение опытов и критический анализ полученных данных для подтверждения или опровержения.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Подтверждённая гипотеза укрепляет научные знания, а её опровержение ведёт к формулировке новых идей и углублению исследований.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эксперименте растения выращивали при разном уровне освещённости, что позволило зафиксировать влияние света на окраску листьев и интенсивность роста.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показали, что растения на свету развивались активнее и имели насыщенный зелёный цвет, в отличие от растений в темноте с побледневшими листьями.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исследование фотосинтеза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освещённости и скорость фотосинтеза
</a:t>
            </a:r>
            <a:endParaRPr lang="en-US" sz="2313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рост скорости фотосинтеза с увеличением света до оптимума, затем наступает насыщение, и дальнейшее усиление не увеличивает процесс.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ограничивает фотосинтез только до определённого уровня, после чего свет уже не влияет на повышение активности процесса.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эксперимента, 2024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практических работ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занятия помогают ученикам применять теорию на практике, развивая умения наблюдения и самостоятельного анализа природных объектов.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микроскопом и коллекциями растений способствует формированию научного мышления и пониманию строения живых организмов на клеточном уровне.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наблюдения и записи повышают внимательность и интерес школьников к естественным наукам, стимулируя исследовательские навыки.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5377" y="988425"/>
            <a:ext cx="4166096" cy="294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приборы для изучения природы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инструменты, их назначение и пример использования в школьных наблюдениях и экспериментах.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инструментов позволяет получить точные данные и углубить понимание природных процессов на разных уровнях.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лаборатория и учебные экскурсии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технологий для документирования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смартфоны и камеры легко фиксируют изменения в природе: рост растений, поведение животных и погодные явления, что помогает хранить и анализировать информацию.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наблюдений с помощью фото и видео
</a:t>
            </a:r>
            <a:endParaRPr lang="en-US" sz="2756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визуальных данных в исследованиях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 видео служат доказательствами изменений, позволяют замечать детали, недоступные при разовом наблюдении, и делают выводы более объективными и наглядными.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известных исследователей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создал универсальную систему классификации живых организмов, упорядочив их по признакам и сделав биологию систематичной наукой.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разработал теорию эволюции, основываясь на длительных наблюдениях и анализе приспособлений организмов к среде.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систематизировал химические элементы, открыв периодическую зависимость их свойств, что стало фундаментом современной химии.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комплексного подхода в изучении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9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позволяет видеть природу во всех её проявлениях, формировать логическое мышление и вдохновлять молодое поколение на научные открытия.
</a:t>
            </a:r>
            <a:endParaRPr lang="en-US" sz="362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2026-05-08T10:38:04Z</dcterms:created>
  <dcterms:modified xsi:type="dcterms:W3CDTF">2026-05-08T10:38:04Z</dcterms:modified>
</cp:coreProperties>
</file>