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города, торговля и транспорт России в 1860-х — начале XX века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Россия быстро стала индустриальной и почему города изменились так заметно?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экономическая жизнь России стала меняться быстрее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права, поддержка государства и рост рынка труда создали условия для фабрик, дорог и банков. Но рядом с новыми предприятиями ещё долго сохранялось преобладание сельского 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стало источником промышленного роста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3" y="4236698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развивалась прежде всего там, где рядом были сырьё, рабочие и удобный транспорт. Поэтому одни районы стремительно богатели, а другие почти не менялись.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180003" y="136752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рабочая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многие крестьяне получили возможность уходить на заработки. Это ускорило переход к наёмному труду и обеспечило фабрики и заводы рабочими руками.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180003" y="2802119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заказы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Казна активно размещала заказы на рельсы, паровозы, суда и вооружение. Это особенно помогало крупным заводам, металлургии и машиностроению, где требовались большие вложения.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180003" y="3519415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и иностранный 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и зарубежные инвесторы вкладывали деньги в фабрики, шахты, нефтяные промыслы и банки. Благодаря этому быстро росли отрасли, где было можно получить большую прибыль.
</a:t>
            </a:r>
            <a:endParaRPr lang="en-US" sz="945" dirty="0"/>
          </a:p>
        </p:txBody>
      </p:sp>
      <p:sp>
        <p:nvSpPr>
          <p:cNvPr id="15" name="Text 6"/>
          <p:cNvSpPr txBox="1"/>
          <p:nvPr/>
        </p:nvSpPr>
        <p:spPr>
          <a:xfrm>
            <a:off x="180003" y="2084824"/>
            <a:ext cx="4080499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магистрали связали сырьевые районы, порты и города. Перевозки стали быстрее, а предприятия получили более широкий рынок сбыта и устойчивые поставки топлива и материалов.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к началу XX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расширялись отрасли, связанные с транспортом, топливом и большим рынком сбыта.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резкое ускорение в 1890-х и новый подъём перед 1914 годом.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учебный график по историческим данным о промышленном росте России, 1860-е — 1913 гг.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900" y="1428204"/>
            <a:ext cx="1837500" cy="1388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6938" y="1428204"/>
            <a:ext cx="1837500" cy="13888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5" y="1392535"/>
            <a:ext cx="1837500" cy="14247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8316" y="1378257"/>
            <a:ext cx="1836218" cy="142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концентрировалась промышленность России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458124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Центральная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быстро развивались текстильные предприятия и обработка сырья. Близость к рынку труда и торговым путям делала этот район удобным для фабрик, а Москва превращалась в крупный деловой центр.
</a:t>
            </a:r>
            <a:endParaRPr lang="en-US" sz="891" dirty="0"/>
          </a:p>
        </p:txBody>
      </p:sp>
      <p:sp>
        <p:nvSpPr>
          <p:cNvPr id="11" name="Text 2"/>
          <p:cNvSpPr txBox="1"/>
          <p:nvPr/>
        </p:nvSpPr>
        <p:spPr>
          <a:xfrm>
            <a:off x="2631161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 Прибалтика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были связаны с крупными заводами, машиностроением и судостроением. Порты и речные пути помогали ввозить материалы и вывозить готовую продукцию, поэтому промышленность развивалась очень заметно.
</a:t>
            </a:r>
            <a:endParaRPr lang="en-US" sz="880" dirty="0"/>
          </a:p>
        </p:txBody>
      </p:sp>
      <p:sp>
        <p:nvSpPr>
          <p:cNvPr id="12" name="Text 3"/>
          <p:cNvSpPr txBox="1"/>
          <p:nvPr/>
        </p:nvSpPr>
        <p:spPr>
          <a:xfrm>
            <a:off x="4823986" y="33379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Донбасс и Кривой Рог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быстро росли шахты и рудники, потому что здесь были важные запасы угля и железной руды. Возле месторождений появлялись рабочие посёлки, предприятия и железнодорожные узлы.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6911886" y="332418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Баку и Каспийский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Баку стал одним из главных центров нефтедобычи. Развитие промыслов, переработки и перевозок сделало его важным узлом, через который проходило топливо для промышленности и торговли.
</a:t>
            </a:r>
            <a:endParaRPr lang="en-US" sz="946" dirty="0"/>
          </a:p>
        </p:txBody>
      </p:sp>
      <p:sp>
        <p:nvSpPr>
          <p:cNvPr id="14" name="Text 5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1686"/>
            <a:ext cx="3563700" cy="1200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промышленности и их 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располагались важнейшие отрасли, что они производили и почему были важны для экономики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росли отрасли, связанные с топливом, транспортом и повседневным спросом. Они поддерживали друг друга и ускоряли общий промышленный подъём.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промышленности России второй половины XIX — начала XX века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11–12 часов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длина смены означала тяжёлый труд и почти не оставляла времени на отдых. Долгий рабочий день стал одной из главных причин недовольства и забастовок.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описания условий труда на российских фабриках конца XIX — начала XX века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обычная продолжительность рабочего дня на фабриках.
</a:t>
            </a:r>
            <a:endParaRPr lang="en-US" sz="27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прирост наблюдался там, где строились заводы, железные дороги и крупные торговые центры.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вместе с промышленностью: чем больше предприятий и путей сообщения, тем выше была доля городских жителей.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переписям и исторической статистике городского населения России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облик российских городов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центрах городов всё чаще строили каменные дома, банки, магазины и общественные здания. Это делало улицы более плотными, солидными и похожими на современные деловые кварталы.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мостовые, водопровод, освещение и трамваи. Город становился удобнее для жизни и работы, а передвижение людей и товаров — быстрее и регулярнее.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росли биржи, вокзалы, театры и торговые ряды. Здесь сосредоточивались деньги, управление и деловая жизнь, что усиливало значение города для всей страны.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 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окраинах часто стояли тесные рабочие дома и бараки. Здесь не хватало чистой воды, санитария оставалась слабой, а перенаселение делало жизнь особенно тяжёлой.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Петербург как крупнейшие города империи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город фабрик и 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одним из главных центров текстильной и пищевой промышленности. Здесь работали фабрики, склады и торговые дома, а город привлекал множество рабочих и купцов.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 — столица заводов и 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выделялся машиностроением, судостроением, финансами и государственным управлением. Как столица, он соединял промышленность с политической и деловой жизнью империи.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были связаны с важными железнодорожными линиями и вокзалами. Это облегчало поставки сырья, вывоз товаров и перемещение людей между регионами страны.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капитала и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Москву и Петербург ехали рабочие, предприниматели, инженеры и служащие. Здесь открывались банки и конторы, а городская жизнь становилась всё более насыщенной и разнообразной.
</a:t>
            </a:r>
            <a:endParaRPr lang="en-US" sz="10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как двигатель хозяйственных перемен
</a:t>
            </a:r>
            <a:endParaRPr lang="en-US" sz="2417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магистралей ускорило перевозки, удешевило доставку и связало между собой промышленные районы, рынки и порты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бум второй половины XIX века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железнодорожное строительство: линии стали соединять заводские центры, хлебные районы и крупные города, создавая основу для единого внутреннего рынка.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быстро росла, появились важные магистрали, в том числе Московско-Нижегородская и Курско-Харьково-Азовская, которые усилили связь между производством и портами.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Сибири и южным районам проложили новые линии, и перевозки стали быстрее и надёжнее. Это расширило торговлю и укрепило хозяйственные связи между регионами.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грузы железных дорог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перевозили не только сырьё, но и готовую продукцию, поэтому они связывали деревню, заводы и города в единую хозяйственную систему.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перевозили хлеб и топливо: без них не могли работать ни население, ни промышленность. Металлы и промтовары показывают рост индустрии.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грузообороте российских железных дорог конца XIX — начала XX века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внутренней торговли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ярмарки, прежде всего Нижегородская, сводили вместе купцов, производителей и покупателей из разных регионов. Здесь заключались сделки, определялись цены и быстро распространялись новые товары.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и 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кредит помогал купцам закупать сырьё, перевозить товары и расширять дело. Деньги начинали работать быстрее, а торговля становилась масштабнее и устойчивее.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склады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росло число лавок, универмагов и складов. Это упрощало хранение товаров, ускоряло продажи и делало повседневную торговлю более регулярной и удобной.
</a:t>
            </a:r>
            <a:endParaRPr lang="en-US" sz="1171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свободнее двигались между деревней, городом, портами и промышленными центрами. Внутренний рынок постепенно становился единым, хотя различия между районами сохранялись.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торговые центры и главные товары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показывают, как торговля связывала внутренние районы страны с морскими путями и внешними рынками.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города специализировались на вывозе сырья, другие — на импорте и ярмарочной торговле. Это усиливало разделение функций между центрами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торговых центрах России XIX — начала XX века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капитал и торговая жизнь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давали кредиты купцам и предпринимателям, помогали проводить платежи и накапливать капитал. Без них крупная торговля и промышленность развивались бы гораздо медленнее.
</a:t>
            </a:r>
            <a:endParaRPr lang="en-US" sz="1073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Акционерные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предприятия позволяли объединять деньги многих вкладчиков. Так было проще строить заводы, покупать оборудование и вкладываться в перевозки или склады.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всё чаще направляли средства в фабрики, железные дороги, торговые дома и недвижимость. Деньги становились важной частью экономической жизни городов.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Биржи, банки и торговые ряды формировали особый городской облик. В таких местах быстрее заключались сделки и решались вопросы снабжения, цен и перевозок.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67923" y="1513501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76909"/>
            <a:ext cx="483900" cy="430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25759"/>
            <a:ext cx="483900" cy="3871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в городах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Конка и трамвай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 улицам ходила конка, а затем появился электрический трамвай. Это ускорило движение жителей и сделало городские расстояния менее ощутимыми.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помог быстрее передавать новости и деловые распоряжения. Для торговцев, банков и администраций это было особенно важно в большом городе.
</a:t>
            </a:r>
            <a:endParaRPr lang="en-US" sz="887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улиц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фонари, а позже электрический свет продлили активную жизнь города до вечера. Улицы, витрины и общественные здания стали заметнее и безопаснее.
</a:t>
            </a:r>
            <a:endParaRPr lang="en-US" sz="837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мосты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улучшали связь между частями города и облегчали перевозку людей и грузов. Они были нужны там, где росли промышленные районы и вокзалы.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меняли саму атмосферу города: он становился шумнее, плотнее и теснее связанным с фабриками, торговлей и транспортом.
</a:t>
            </a:r>
            <a:endParaRPr lang="en-US" sz="8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индустриальный город становился проблемным
</a:t>
            </a:r>
            <a:endParaRPr lang="en-US" sz="242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предприятий и приток населения в города приводили к жилищной тесноте, плохой санитарии и усилению социальных противоречий.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модернизации к началу XX 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промышленные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в России сложились крупные промышленные центры, где особенно быстро развивались металлургия, угольная добыча, нефтяная отрасль и текстильное производство.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транспортная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соединили многие области страны, ускорили перевозки и сделали рынки более связанными. Это помогло товарам быстрее двигаться между регионами.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Петербург и другие крупные города стали важнее для промышленности, торговли и управления. В них концентрировались рабочие, капиталы и транспортные узлы.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успехи, развитие оставалось неравномерным. Сохранялись бедность рабочих, зависимость от сырья и большие различия между районами и городами.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пути индустриализации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 — начале XX века Россия стала страной заводов, железных дорог и растущих городов. Но вместе с развитием усилились социальные трудности, которые долго оставались нерешёнными.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2026-06-01T04:13:42Z</dcterms:created>
  <dcterms:modified xsi:type="dcterms:W3CDTF">2026-06-01T04:13:42Z</dcterms:modified>
</cp:coreProperties>
</file>