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Плоские черви. Класс Ресничные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Простые, но удивительно приспособленные черви влажной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Ресничные черви в мире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 относятся к древним многоклеточным животным и уже имеют ткани, органы и системы органов. Среди них ресничные черви наиболее подвижны, самостоятельны и хорошо приспособлены к активной жизни. Самый известный представитель — планария, часто изучаемая на уроках биологии.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строения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05475" y="2539358"/>
            <a:ext cx="2635739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Плоское тело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ресничных червей сильно уплощено сверху вниз. Такая форма делает их узкими и гибкими, помогает жить под камнями, среди растений и в тонком слое воды.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271931" y="2539358"/>
            <a:ext cx="2635739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размеры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видов длина тела составляет всего несколько миллиметров или сантиметров. Даже небольшие размеры не мешают им активно двигаться, охотиться и реагировать на изменения среды.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238386" y="2539358"/>
            <a:ext cx="2635739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Кожно-мускульный мешок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тело покрыто эпителием с ресничками и слизью. Под ним расположены мышцы, которые помогают сохранять форму тела, изгибаться и менять направление движения.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842725" y="4008394"/>
            <a:ext cx="2635739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через кожу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ресничных червей нет дыхательной и кровеносной систем. Кислород поступает через поверхность тела, а углекислый газ удаляется тем же путём, поэтому влага особенно важна.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767759" y="4008394"/>
            <a:ext cx="2635739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Слепо замкнутый кишечник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устроена просто: пища попадает в кишечник, но анального отверстия нет. Непереваренные остатки удаляются через рот, что характерно для этой группы.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Планария под микроскопом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84400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планарии хорошо заметно вытянутое плоское тело с выраженным передним концом. Такой облик отличает её от многих других беспозвоночных и связан с жизнью в воде.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89012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Глазки на голове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переднем конце тела обычно видны тёмные глазки. Они не создают изображение, но помогают различать освещённые и тёмные участки, что важно для поведения.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93625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Реснички на поверхности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 показывает тонкие реснички на покровах тела. Их движение помогает планарии плавно скользить по поверхности, не делая резких и заметных рывков.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098237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Разветвлённый кишечник
</a:t>
            </a:r>
            <a:pPr algn="l" indent="0" marL="0">
              <a:lnSpc>
                <a:spcPct val="100000"/>
              </a:lnSpc>
              <a:buNone/>
            </a:pPr>
            <a:r>
              <a:rPr lang="en-US" sz="5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тела можно различить разветвлённый кишечник. Он помогает распределять переваренные вещества по организму, потому что специальных органов кровообращения у планарии нет.
</a:t>
            </a:r>
            <a:endParaRPr lang="en-US" sz="116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движется ресничный червь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работе покровов, мышц и реакции на опасность.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400529"/>
            <a:ext cx="4534800" cy="203399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 о классе Ресничные черви.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органов ресничных червей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ресничных червей есть основные органы для движения, питания, выделения и чувствительности, но отсутствуют сложные дыхательная и кровеносная системы.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показывает, что животное может жить самостоятельно без сложных систем дыхания и кровообращения.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основным местам обитания, составлено по учебному материалу.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 ресничных червей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Ресничные черви почти всегда выбирают влажные места, где тело не пересыхает и легко передвигается по поверхности.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типичны водные местообитания; сухая среда для них неблагоприятна.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пищеварение
</a:t>
            </a:r>
            <a:endParaRPr lang="en-US" sz="1871" dirty="0"/>
          </a:p>
        </p:txBody>
      </p:sp>
      <p:sp>
        <p:nvSpPr>
          <p:cNvPr id="8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3719750" y="881705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становится добычей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Ресничные черви питаются мелкими животными, остатками организмов и иногда другими беспозвоночными. Такой рацион подходит для жизни в воде и влажной почве.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948224" y="881705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Выдвижная глотка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видов глотка может выдвигаться наружу и захватывать пищу. Это помогает добывать еду без сложных челюстей и дополнительных органов захвата.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719750" y="2798260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Разветвлённый кишечник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поступает в разветвлённый кишечник, где переваривается и распределяется по телу. Отсутствие кровеносной системы компенсируется большой площадью внутренней поверхности.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48224" y="2798260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остатков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Непереваренные части пищи выходят через рот, потому что анального отверстия у ресничных червей нет. Это связано с простым строением пищеварительной системы.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и поведение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84400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на свет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планарий есть два глазка, которые различают свет и тень. Они не видят предметы, но помогают избегать ярко освещённых мест.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89012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Осязание и запах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Чувствительные клетки на переднем конце тела воспринимают прикосновение и вещества, растворённые в воде. Это помогает находить пищу и понимать, что происходит рядом.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93625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 среду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Ресничные черви быстро отвечают на свет, поток воды и химические сигналы. Благодаря этому они выбирают более безопасные и влажные участки.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098237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укрытий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камнями, листьями и в тени планарии чувствуют себя лучше, чем на открытом свету. Поведение помогает им сохранять влагу и меньше рисковать.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69248" y="2237112"/>
            <a:ext cx="2707786" cy="24098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ресничных червей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894976" y="496535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Головные узлы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передней части тела находятся парные головные узлы. Они собирают сигналы от органов чувств и помогают быстро оценивать изменения в окружающей среде.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2737" y="496535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стволы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головных узлов отходят продольные нервные стволы, соединённые поперечными перемычками. Такое строение похоже на лестницу и обеспечивает согласованную работу тела.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468750" y="2669202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движений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управляет поворотами, сокращениями и реакцией на раздражители. Благодаря ей червь может не только двигаться, но и выбирать направление движения.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«Класс Ресничные», обобщение школьного курса биологии
</a:t>
            </a:r>
            <a:endParaRPr lang="en-US" sz="897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размножения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планарий после деления каждая часть может восстановить недостающие ткани, если сохраняются необходимые клетки.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остаётся основным, а деление и регенерация делают планарий особенно устойчивыми к повреждениям.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этапа обычно проходит развитие планарии в школе: яйцо, молодая особь и взрослый червь.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этапа позволяют проследить, как из яйца появляется внешне похожая на взрослую особь молодь.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891226"/>
            <a:ext cx="4813500" cy="17271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Планария и паразитические плоские черви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учебным материалам по зоологии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свободноживущие ресничные черви устроены сложнее и ведут более активный образ жизни.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Планария отличается наличием ресничек, органов чувств и самостоятельным поиском пищи, тогда как у паразитов многие системы упрощены.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222"/>
            <a:ext cx="9144000" cy="20538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плоская форма тела выгодна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поверхность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Плоское тело даёт большую площадь соприкосновения с водой или влажной средой, поэтому кислород легче поступает через покровы без специальных дыхательных органов.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дыхания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как дыхательная и кровеносная системы у ресничных червей отсутствуют, тонкое тело помогает веществам быстрее проходить к клеткам и обратно.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укрытие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Уплощённая форма позволяет прятаться под камнями, листьями и среди растений, где червь меньше заметен и лучше защищён от высыхания и хищников.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узких промежутках и в тонком слое воды плоское тело легче скользит, не цепляясь за неровности, и помогает быстро менять направление.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планарии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развитие от яйца до взрослой особи и возможное восстановление после повреждения.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«Класс Ресничные», обобщение школьного курса биологии
</a:t>
            </a:r>
            <a:endParaRPr lang="en-US" sz="897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ресничных червей в экосистемах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Влажная почва и водоёмы дают им достаточно влаги, поэтому они активно участвуют в круговороте веществ.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Ресничные черви одновременно регулируют численность мелких организмов и служат пищей для других животных.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060" y="1890721"/>
            <a:ext cx="396113" cy="452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29071"/>
            <a:ext cx="423000" cy="37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21690"/>
            <a:ext cx="423000" cy="423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3521690"/>
            <a:ext cx="423000" cy="423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значение планарий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Планарий используют в учебных и научных исследованиях, потому что на них удобно наблюдать восстановление тканей и изменение поведения после раздражения.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для опытов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планариям учёные выясняют, как клетки делятся, заменяют повреждённые участки и восстанавливают утраченные части тела у животных.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регенерации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Лестничная нервная система планарий помогает изучать, как простая нервная организация управляет движением, поворотами и реакцией на свет.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нервной системы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строение и заметные реакции делают планарий удобными для школьного микроскопического наблюдения, сравнений и первых биологических опытов.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наблюдения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83173" y="412511"/>
            <a:ext cx="1889335" cy="431847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 ресничных червях
</a:t>
            </a:r>
            <a:endParaRPr lang="en-US" sz="1837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686061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поворот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планарии могут почти мгновенно менять направление движения, если рядом появляется свет или прикосновение, что помогает им быстро уходить в укрытие.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403775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Глазки без изображения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глазки не формируют картинку, а лишь различают светлые и тёмные участки, помогая червю определять, где безопаснее и темнее.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686061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тела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многих видов зависит от пигментов, пищи и условий среды, поэтому разные особи могут заметно отличаться по оттенку.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03776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 для наблюдений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аквариуме планарии медленно скользят по стеклу и дну, поэтому хорошо заметны и интересны для наблюдения в школьном уголке живой природы.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400529"/>
            <a:ext cx="4534800" cy="203399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класса Ресничные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 основные особенности строения, движения и размножения ресничных червей.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Ресничные черви — свободноживущие плоские животные, приспособленные к влажной среде, активному движению и самостоятельному поиску пищи.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ресничных червях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Ресничные черви показывают, как простое строение может быть очень эффективным. Они самостоятельно двигаются, питаются, чувствуют среду и восстанавливаются после повреждений, оставаясь важными для природы и науки.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2026-05-29T19:02:49Z</dcterms:created>
  <dcterms:modified xsi:type="dcterms:W3CDTF">2026-05-29T19:02:49Z</dcterms:modified>
</cp:coreProperties>
</file>