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Fashion: тема моды в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стиль и личное мнение на английском.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fashion на английском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одежды встречается в диалогах, учебниках и магазинах. Она помогает говорить о стиле, покупках, школьной форме и предпочтениях простыми фразами, которые легко использовать в повседневном общении и на уроках английского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одежды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запомнить базовые слова: T-shirt, jeans, hoodie, jacket, skirt, dress, trainers, boots, hat и scarf. Они часто встречаются в описаниях внешности, покупок и школьных диалогах.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разговора о вещах нужны глаголы to wear, to put on, to try on, to match и to choose an outfit. С их помощью можно описывать выбор одежды и сравнивать разные образы.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1211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помогают говорить увереннее: I wear jeans at school. She likes comfortable trainers. This jacket matches my bag. Такие модели удобны для устных ответов и коротких письменных заданий.
</a:t>
            </a:r>
            <a:endParaRPr lang="en-US" sz="1149" dirty="0"/>
          </a:p>
        </p:txBody>
      </p:sp>
      <p:sp>
        <p:nvSpPr>
          <p:cNvPr id="13" name="Text 5"/>
          <p:cNvSpPr txBox="1"/>
          <p:nvPr/>
        </p:nvSpPr>
        <p:spPr>
          <a:xfrm>
            <a:off x="2682904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fashion особенно полезна, когда нужно рассказать о школьной одежде, любимых вещах или том, что надето сегодня. Это делает речь более естественной и конкретной.
</a:t>
            </a:r>
            <a:endParaRPr lang="en-US" sz="1192" dirty="0"/>
          </a:p>
        </p:txBody>
      </p:sp>
      <p:sp>
        <p:nvSpPr>
          <p:cNvPr id="14" name="Text 6"/>
          <p:cNvSpPr txBox="1"/>
          <p:nvPr/>
        </p:nvSpPr>
        <p:spPr>
          <a:xfrm>
            <a:off x="5492472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одежды нужны не только на уроках, но и в реальных ситуациях: при обсуждении покупок, погоды, прогулок и подготовки к празднику. Поэтому их стоит учить активно, с примерами.
</a:t>
            </a:r>
            <a:endParaRPr lang="en-US" sz="11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внешний вид: как строится образ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задаёт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комплект одежды может выглядеть casual, sporty или stylish. В английском описании важно не только назвать вещь, но и передать общее впечатление от образа.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образа часто используют with, in, wearing, look like и look good in. Эти выражения помогают связать предмет одежды с человеком и показать, как он выглядит в конкретной ситуации.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меняют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Обувь, сумка, кепка или украшения заметно меняют внешний вид. Небольшая деталь может сделать комплект более neat, bright или simple, поэтому описание становится точнее и интереснее.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наряд можно описать по-разному, если изменить аксессуары или обувь. Поэтому в английском языке важно замечать не только одежду, но и то, как она сочетается с остальными элементами образа.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категории одежды в речи подростков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слова о моде чаще всего нужны в обычных разговорах и школьных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школьной темы English, 8 класс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и спортивная одежда занимают основное место, потому что связаны с ежедневной жизнью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fashion, style и clothes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Fashion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Fashion обозначает моду как явление: популярные тенденции, новые коллекции и то, что сейчас считается актуальным. Это слово подходит, когда говорят о трендах и изменениях в одежде.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Style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Style описывает личную манеру одеваться. Он может меняться медленно и выражать характер человека, его интересы и привычки. Поэтому personal style звучит более индивидуально, чем fashion.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Clothes — это общее слово для одежды. Оно не говорит о моде или вкусе, а просто называет вещи, которые человек носит каждый день. Это самое нейтральное и универсальное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одежды и ситуации использования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одежда выбирается не случайно: важны место, погода и удобство.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лексики по теме clothes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одежды подходят для разных ситуаций, поэтому выбор зависит от комфорта, сезона и формальности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одежду на английском языке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строить короткое и понятное описание вещи.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2723" y="3214682"/>
            <a:ext cx="32865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7633" y="3214682"/>
            <a:ext cx="3286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одежды и простые прилагательные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Cotton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часто используют для футболок и повседневной одежды. Он обычно soft и breathable, поэтому вещи из cotton удобно носить в тёплую погоду и дома.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Denim и leather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Denim подходит для jeans и jackets, а leather часто встречается в обуви и куртках. Эти материалы можно описывать как strong и durable, если вещь служит долго.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Wool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особенно полезна для свитеров, шарфов и пальто. В описании её обычно связывают со словами warm и soft, потому что она хорошо сохраняет тепло в холодное время года.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Polyester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Синтетические материалы часто используют в спортивной одежде. Их удобно описывать словами light и waterproof, потому что такие вещи подходят для активного движения и переменчивой погоды.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одежды в английских описаниях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сделать описание одежды точнее и показать настроение образа, даже если предметы одежды одинаковые.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лексики по теме цвета и одежды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цвета используются чаще всего, а яркие и пастельные оттенки помогают выделить образ и задать сезонный или стильный акцент.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Аксессуары меняют образ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комплект — два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наряд может выглядеть по-разному, если добавить cap и sunglasses или, наоборот, watch и belt. Accessories add style and make the same clothes look different. В английском удобно сказать, что they complete the outfit.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детали, большой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Bag, earrings и gloves часто становятся акцентом в образе. Даже простая футболка и джинсы выглядят интереснее, если аксессуары go with the clothes. Именно поэтому они помогают точнее описывать внешний вид на 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and fashion vocabulary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и примерка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полезно знать слова shop, fitting room, size и fit. Они помогают спросить: Can I try it on? What size are you? и понять, подходит ли вещь по размеру.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скидки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покупок часто встречаются price, cheap, expensive, discount и receipt. Эти слова нужны, чтобы спросить How much is it? и объяснить, что вещь стоит слишком дорого или продаётся со скидкой.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одежды важны не только цена, но и удобство. Фразы It fits well и It is too small помогают описать посадку вещи, а comfortable и practical — объяснить свой выбор.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покупке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о шопинге тренируют реальную речь. В них легко использовать базовые вопросы о размере, стоимости и примерке, а также отвечать, если вещь подходит или не подходит.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941286"/>
            <a:ext cx="4376738" cy="18343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подростки учитывают при выборе одежды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выбор определяется удобством и ценой, а затем уже стилем и брендом. Практичность помогает подобрать одежду для разных ситуаций и погоды.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одежды чаще всего важны для подростков и почему они влияют на 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и типичных критериев выбора одежды в учебной теме fashion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одежды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личных предпочтений, подростки часто учитывают школьный ритм, сезон и то, насколько вещь подходит к уже имеющемуся гардеробу.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факторов выбора одежды для обсуждения на уроке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цена оказываются главными факторами, а внешний вид и бренд дополняют выбор. Мнение друзей влияет, но обычно не решает всё.
</a:t>
            </a:r>
            <a:endParaRPr lang="en-US" sz="11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 язык личности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 одежде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фасон и сочетания вещей могут передавать настроение человека. Яркий образ чаще выглядит энергично, а спокойные оттенки создают более сдержанное впечатление.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стиль показывает активность, casual style подчёркивает удобство, а formal style подходит для торжественных случаев. Одежда помогает понять, как человек проводит день.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важно уметь говорить не только о вещи, но и о своём отношении к ней. Фразы I like и I prefer помогают коротко выразить выбор и вкус.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It suits me и It makes me feel confident показывают, что одежда может влиять на самочувствие. Хорошо подобранный наряд часто помогает чувствовать себя увереннее.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 ответственное потребление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которые служат дольше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fashion означает выбор одежды, которая прослужит не один сезон. Если вещь качественная и удобная, её можно носить дольше и не покупать лишнее. Такой подход помогает экономить и бережнее относиться к ресурсам.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и second-hand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Reuse и second-hand — важные слова современной моды. Одежду можно передавать, менять, ремонтировать или покупать уже использованной, если она в хорошем состоянии. Это делает гардероб более разумным и экологичным.
</a:t>
            </a:r>
            <a:endParaRPr lang="en-US" sz="9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одежду для школы и свободного времени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образа: от условий дня к деталям комплекта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98895"/>
            <a:ext cx="469800" cy="375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53315" y="1651915"/>
            <a:ext cx="35235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77915"/>
            <a:ext cx="469800" cy="41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Fashion в англоязычной культуре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style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 style часто описывает повседневные образы на улицах городов. В текстах и блогах он показывает, как люди смешивают удобство, моду и личные предпочтения.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uniform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uniform — важная часть британской школьной культуры. Это слово часто встречается в учебных текстах, где сравнивают правила школы, одежду учеников и традиции.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Fashion show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Fashion show помогает понять, как новые коллекции попадают в медиа. В таких материалах часто используются слова designer, collection, look и trend.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 блоги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 блоги помогают видеть, как слово outfit работает в реальных текстах. Они учат понимать описания образов, рекламы и современных модных идей.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влияния моды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мода может помогать развивать вкус, но требует внимательного отношения к покупкам и влиянию окружающих.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о роли моды в жизни подростков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полезна, когда помогает развивать вкус и язык, но становится проблемой при лишних тратах и сильной зависимости от чужого мнения.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Fashion vocabulary: слова, которые помогают говорить о стиле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fashion даёт набор полезных слов для описания одежды, покупок и личного стиля. Если уверенно использовать их в речи, можно легко говорить о себе, своих предпочтениях и повседневной жизни.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2026-05-31T05:50:26Z</dcterms:created>
  <dcterms:modified xsi:type="dcterms:W3CDTF">2026-05-31T05:50:26Z</dcterms:modified>
</cp:coreProperties>
</file>