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черви — важные организмы почвенной и водной среды.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класса Малощетинковые черви: ключевые темы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малощетинковых червей началось в XVIII веке с описаний Линнеем и Ламарком. Ученые XIX–XX веков, включая Дарвина, расширили знания о их природе и роли в экосистемах России и мира.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наука о малощетинковых червях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черви — кольчатые с редкими щетинками на каждом сегменте. Их анатомия адаптирована для жизни в почве и пресной воде.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с уникальными щетинками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Lumbricus terrestris — самый крупный представитель, достигающий 30 см, играет важную роль в рыхлении почвы и переработке органики.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по размеру — дождевой червь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черви встречаются в земле, пресных водоемах, участвуют в разложении остатков растений и поддержании экосистем.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среда обитания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малощетинковые черви?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ближайшие родственники — многощетинковые черви, обитающие преимущественно в морской среде.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близкие родственники — пиявки, отличающиеся специализацией на паразитизме или хищничестве.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Относятся к типу Кольчатые черви (Annelida), включают около 3500 видов, которых можно встретить почти повсеместно.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малощетинковых червей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удлинённое, состоит примерно из 80–150 колец, обеспечивая гибкость и защиту. Размеры варьируют от нескольких миллиметров до 3 метров.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и сегментация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покрыта слизью, которая помогает сохранять влагу и облегчает движение в почве или воде, защищая от высыхания.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слизь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конец неприметен, ротовое отверстие находится на первом сегменте, что обеспечивает эффективный приём пищи.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и ротовое отверстие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малощетинковых червей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Щетинки расположены по четыре пары на каждом сегменте и состоят из прочного хитина, обеспечивая сцепление с субстратом при движении.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 щетинок адаптированы к обитанию: в почве они твёрже, в воде — гибче для оптимального передвижения.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Щетинки помогают не только в движении, но и служат защитой от хищников, создавая неприятные ощущения при контакте.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встречается модификация щетинок для специальных функций, например, захвата добычи или крепления.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Щетинки: уникальная особенность малощетинковых
</a:t>
            </a:r>
            <a:endParaRPr lang="en-US" sz="31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покрыто тонкой кутикулой и однослойным эпителием с ресничками и железами, что помогает выделять слизь и поддерживать влажность.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представлены клетками, воспринимающими свет, прикосновения и химические вещества; специализированных глаз нет, но чувствительность к освещению сохранена.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тела и органы чувств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потребляют растительные остатки, микроорганизмы и гумус, переваривая их с помощью собственного ферментного комплекса и кишечных бактерий.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желудка и кишечника позволяет эффективно расщеплять органику, способствуя возврату питательных веществ в природу.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тракт — сквозной, начинается у ротового отверстия и заканчивается анусом, обеспечивая непрерывное переваривание пищи.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строение: пищеварительная система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кровеносная система состоит из спинного и брюшного сосудов, связанных кольцами, обеспечивая циркуляцию крови по телу.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в крови придаёт ей красный цвет и отвечает за связывание и перенос кислорода между тканями.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осуществляется через кожные покровы, что требует постоянной влажности для эффективного газообмена.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дыхания ограничивает обитание червей влажными средами и активностью в тени или после дождя.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и дыхательная системы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состоит из парных метанефридиев в каждом сегменте, которые очищают организм от продуктов обмена.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устроена вокруг окологлоточного кольца и брюшной нервной цепочки, отражая сегментную организацию тела.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рецепторы позволяют червям реагировать на свет, прикосновения и химические раздражители, обеспечивая адаптивное поведение.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и нервная системы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черви являются гермафродитами, то есть besitzen одновременно мужские и женские половые органы. Оплодотворение происходит перекрёстным путём между разными особями, что усиливает генетическое разнообразие.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откладываются в прочный кокон, который формируется с помощью специального пояса на теле червя. Из кокона выходят уже полностью сформированные молодые черви без личиночной стадии, что отличается от многих других животных.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и развития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почвенные формы, но значительное число видов населяет пресные водоёмы, что указывает на широкий адаптационный потенциал класса.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приходится на почвенных дождевых червей, что подчёркивает их ключевую роль в экосистемах.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энтомологических исследований,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видов малощетинковых червей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черви создают сложную сеть ходов в почве, что способствует улучшению её структуры и увеличению аэрации, необходимой для жизнедеятельности других организмов.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активно перерабатывают органические остатки, ускоряя образование плодородного гумуса и способствуя стабилизации почвенного слоя против эрозийных процессов.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значение: участие в формировании почвы
</a:t>
            </a:r>
            <a:endParaRPr lang="en-US" sz="28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подземные ходы обеспечивают проникновение воздуха и воды к корням, что улучшает развитие растений и повышает урожайность сельскохозяйственных культур.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выступают важным пищевым ресурсом для птиц и млекопитающих, играя ключевую роль в наземных пищевых цепях и поддерживая биоразнообразие.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перерабатывают опавшую листву и траву, превращая их в доступные для растений питательные вещества широкой гаммы.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дождевых червей в экосистеме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черви питаются преимущественно разлагающейся органикой: растительными остатками, микроорганизмами и грибами. Этот рацион помогает им играть важную роль в биодеградации веществ.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 как основа рациона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создают сеть ходов, что облегчает доступ к пище и обеспечивает защиту от хищников. Часто они появляются на поверхности в ночное время или после дождя для кормления.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Роющий образ жизни в почве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осуществляются сокращением продольных и кольцевых мышц тела в сочетании с работой хитиновых щетинок, обеспечивая эффективное лазание и роение грунта.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с помощью мышц и щетинок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образ жизни малощетинковых червей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органическое питание особенно важны для поддержания высокой популяции червей, а кислотность влияет на их распределение.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плодородные почвы поддерживают максимальную численность червей, что важно для устойчивости экосистем.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почвоведов России, 2022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численности малощетинковых червей от типа почвы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005022"/>
            <a:ext cx="5955300" cy="27177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 кольчатых, 2021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малощетинковых червей с другими кольчатыми
</a:t>
            </a:r>
            <a:endParaRPr lang="en-US" sz="2781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биологические параметры и различия между основными группами кольчатых червей.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черви отличаются разнообразием размеров и средой обитания, имеют общие черты с пиявками в репродукции.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широко применяются в производстве биогумуса — экологичного удобрения, и служат эффективной наживкой для любительской и коммерческой рыбалки.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активно участвуют в биотехнологиях для утилизации органических отходов, а также используются в экотестах как индикаторы загрязнения почвы токсинами и тяжёлыми металлами.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малощетинковых червей человеком
</a:t>
            </a:r>
            <a:endParaRPr lang="en-US" sz="31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открытия и современные исследования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 год — генетика регенерации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57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выявили гены, ответственные за способность к регенерации тканей, что открывает перспективы для биомедицинских применений.
</a:t>
            </a:r>
            <a:endParaRPr lang="en-US" sz="1710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4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год — экологическая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58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Усиленное внимание уделяется роли червей в глобальных циклах веществ и борьбе с деградацией почв через биоиндикацию и восстановление плодородия.
</a:t>
            </a:r>
            <a:endParaRPr lang="en-US" sz="1747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8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год — новые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56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1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Обнаружены ранее неизвестные виды малощетинковых червей в удалённых регионах Антарктиды и Амазонии, расширяющие знание о биогеографии класса.
</a:t>
            </a:r>
            <a:endParaRPr lang="en-US" sz="16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черви играют ключевую роль в поддержании почвенных и водных экосистем, способствуя плодородию, устойчивости земель и развитию биотехнологий для охраны природы.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малощетинковых червей для экологии и хозяйства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2026-05-09T20:19:46Z</dcterms:created>
  <dcterms:modified xsi:type="dcterms:W3CDTF">2026-05-09T20:19:46Z</dcterms:modified>
</cp:coreProperties>
</file>