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 ДНК хранит наследственные данные и создает белки для жизни.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наследственная информация, генетический код и синтез белка
</a:t>
            </a:r>
            <a:endParaRPr lang="en-US" sz="26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наследственности и генетики
</a:t>
            </a:r>
            <a:endParaRPr lang="en-US" sz="2344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 заложил основы генетики правилами наследования. Позже, в 1953 году, Уотсон и Крик раскрыли структуру ДНК, открыв базу молекулярной наследственности, что позволило науке развиваться дальше.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 как основа жизнедеятельности
</a:t>
            </a:r>
            <a:endParaRPr lang="en-US" sz="1901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 — это совокупность данных в молекулах ДНК, определяющих характеристики организма, от внешних признаков до функций внутренних процессов.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гены закодированы особенности, такие как цвет глаз и метаболизм, а также предрасположенность к определенным болезням у потомства.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этих данных происходит по специфическим природным законам, обеспечивая преемственность поколений и устойчивость видов.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Молекула ДНК — строение и функции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молекулы ДНК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состоит из двух спиральных цепей, соединённых комплементарными парами оснований. Такая двойная спираль дает молекуле стабильность и способность к самокопированию.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нуклеотидов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Нуклеотиды — аденин, тимин, гуанин и цитозин — формируют последовательность, которая хранит и передаёт генетическую информацию живых организмов.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спираль ДНК: схема молекулы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Водородные связи между парами оснований поддерживают структуру двойной спирали и обеспечивают точное копирование информации.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Равное число пар А-Т и Г-Ц обеспечивает стабильность и надежность генетического материала.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источник по молекулярной биологии, 2020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ген кодирует конкретный белок или РНК, что влияет на особенности и функции организма.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уникальных генов содержится в человеческом геноме, обеспечивая разнообразие условий и проявлений признаков.
</a:t>
            </a:r>
            <a:endParaRPr lang="en-US" sz="1447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20 000–25 000
</a:t>
            </a:r>
            <a:endParaRPr lang="en-US" sz="3508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словарь, 2018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хромосом
</a:t>
            </a:r>
            <a:pPr algn="l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включают длинную цепочку ДНК и специальные белки — гистоны. Гистоны помогают упаковывать ДНК так, чтобы она занимала минимум места в клетке, сохраняя доступность для работы.
</a:t>
            </a:r>
            <a:endParaRPr lang="en-US" sz="1386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хромосом у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4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клетке человека находится 46 хромосом, разделенных на 23 пары. Одна хромосома от каждого родителя формирует полный набор наследственных данных.
</a:t>
            </a:r>
            <a:endParaRPr lang="en-US" sz="1463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хромосомами
</a:t>
            </a:r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отличаются размерами и формой. На каждой расположены уникальные гены, которые отвечают за разнообразие признаков и функций организма.
</a:t>
            </a:r>
            <a:endParaRPr lang="en-US" sz="1348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Хромосомы: упаковка генетического материала
</a:t>
            </a:r>
            <a:endParaRPr lang="en-US" sz="230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ДНК и РНК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ДНК и РНК по составу и функциям в клетке отражены в таблице для лучшего понимания.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обеспечивают специфические роли молекул в наследовании и синтезе белков.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9 класс, 2023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 основан на триплетах нуклеотидов — кодонах, каждый из которых однозначно кодирует одну аминокислоту, обеспечивая точность информации.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Универсальность кода позволяет одинаково читать генетическую информацию почти всеми живыми организмами, что говорит о его древнем происхождении.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Избыточность кода выражается в нескольких кодонах, которые могут обозначать одну аминокислоту, снижая влияние ошибок при синтезе белка.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Триплетная организация гарантирует, что последовательность генов структурирована кратно трем, что обеспечивает правильное прочтение кода.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код: принципы и свойства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000" y="976396"/>
            <a:ext cx="4144200" cy="185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9400" y="981115"/>
            <a:ext cx="4118700" cy="18542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850" y="3064275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64 кодона и их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5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представленной таблице указаны все возможные комбинации триплетов и соответствующие им аминокислоты или сигналы остановки синтеза. Это основа для понимания процесса трансляции.
</a:t>
            </a:r>
            <a:endParaRPr lang="en-US" sz="1592" dirty="0"/>
          </a:p>
        </p:txBody>
      </p:sp>
      <p:sp>
        <p:nvSpPr>
          <p:cNvPr id="9" name="Text 1"/>
          <p:cNvSpPr txBox="1"/>
          <p:nvPr/>
        </p:nvSpPr>
        <p:spPr>
          <a:xfrm>
            <a:off x="4831350" y="3068900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кодировки глицина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Кодоны GGU, GGC, GGA и GGG кодируют одну аминокислоту — глицин. Этот пример демонстрирует избыточность генетического кода и его защитную функцию при мутациях.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1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генетического кода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код: избыточность и однозначность
</a:t>
            </a:r>
            <a:endParaRPr lang="en-US" sz="2572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Избыточность генетического кода снижает риск ошибок, обеспечивая устойчивость белкового синтеза к мутациям и нарушению кодирования.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кодоны кодируют одну аминокислоту, обеспечивая точность синтеза и биологическую стабильность.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9 класс (2023)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914425" y="2217300"/>
            <a:ext cx="2427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клетки происходит копирование информации с ДНК на молекулу иРНК, которая переносит генетический код вне ядра для дальнейшей работы.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854733" y="2217300"/>
            <a:ext cx="2427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Трансляция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цитоплазме рибосомы считывают последовательность мРНК, связывают аминокислоты в правильном порядке, формируя полипептидную цепь белка.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белка: краткая характеристика этапов
</a:t>
            </a:r>
            <a:endParaRPr lang="en-US" sz="29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синтеза белка в клетке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→ иРНК → рибосома → белок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иРНК, тРНК и рибосом в процессе синтеза белка
</a:t>
            </a:r>
            <a:endParaRPr lang="en-US" sz="2394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иРНК переносит информацию о последовательности аминокислот, копируя генетический код с ДНК и обеспечивая его доставку в цитоплазму.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тРНК распознаёт кодоны на мРНК и доставляет соответствующие аминокислоты для сборки белка на рибосоме — главным каталитическим центром синтеза.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Рибосома объединяет аминокислоты в нужной последовательности, контролируя процесс и обеспечивая правильное формирование функционального белка.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Мутации: причины, виды и влияние на организм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возникают как случайные изменения в ДНК или под воздействием внешних факторов, включая радиацию, химические вещества и вирусы.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мутаций: генные (точечные), хромосомные (изменения структуры) и геномные (изменение числа хромосом). Их влияние может быть положительным, нейтральным или вредным.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наследственной информации при размножении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половом размножении организмы получают набор хромосом от обоих родителей, что обеспечивает генетическое разнообразие потомства.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Наследуемые признаки зависят от сочетания аллелей — вариантов одного гена, где доминантные проявляются всегда, а рецессивные — при отсутствии доминанта.
</a:t>
            </a:r>
            <a:endParaRPr lang="en-US" sz="1572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сочетание аллелей формирует индивидуальные особенности организма, влияя на внешний вид и физиологические характеристики.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17048" y="948750"/>
            <a:ext cx="3261354" cy="3933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505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 наследственных признаков у человека
</a:t>
            </a:r>
            <a:endParaRPr lang="en-US" sz="2121" dirty="0"/>
          </a:p>
        </p:txBody>
      </p:sp>
      <p:sp>
        <p:nvSpPr>
          <p:cNvPr id="6" name="Text 2"/>
          <p:cNvSpPr txBox="1"/>
          <p:nvPr/>
        </p:nvSpPr>
        <p:spPr>
          <a:xfrm>
            <a:off x="884325" y="1180850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крови определяется комбинацией аллелей системы ABO, где типы A и B доминантны по отношению к O. Такая наследственность играет важную роль в трансплантологии.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84325" y="3277425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глаз зависит от взаимодействия нескольких генов: коричневый доминирует над голубым. Форма мочки уха — пример простого наследуемого признака, вариации которого легко наблюдать.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8077" y="1038300"/>
            <a:ext cx="634769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признаков у человека с указанием доминантных и рецессивных вариантов.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Доминантные признаки чаще проявляются у потомков, обеспечивая разнообразие и устойчивость популяций.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2022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Доминантные и рецессивные признаки у человека
</a:t>
            </a:r>
            <a:endParaRPr lang="en-US" sz="196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тесты и выявление заболеваний
</a:t>
            </a:r>
            <a:pPr algn="l" indent="0" marL="0">
              <a:lnSpc>
                <a:spcPct val="100000"/>
              </a:lnSpc>
              <a:buNone/>
            </a:pPr>
            <a:r>
              <a:rPr lang="en-US" sz="12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тесты позволяют диагностировать наследственные болезни на ранних стадиях, обеспечивая своевременное лечение и профилактику осложнений повышая качество жизни пациентов.
</a:t>
            </a:r>
            <a:endParaRPr lang="en-US" sz="1298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как инструмент лечения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генной терапии направлены на исправление дефектных генов, создают возможности для борьбы с ранее неизлечимыми заболеваниями, включая некоторые виды рака и редкие генетические патологии.
</a:t>
            </a:r>
            <a:endParaRPr lang="en-US" sz="1314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геномики в криминалистике и селекции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 помогает идентифицировать личности и решать криминальные дела, а также способствует выведению устойчивых к болезням сортов растений и пород животных.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 генетики в медицине и науке
</a:t>
            </a:r>
            <a:endParaRPr lang="en-US" sz="21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наследственной информации для общества и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наследственности и генетическом коде помогают понять биологическое разнообразие, развивать медицину и биотехнологии, улучшая качество жизни и создавая перспективы для будущих поколений.
</a:t>
            </a:r>
            <a:endParaRPr lang="en-US" sz="362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2026-05-09T06:59:49Z</dcterms:created>
  <dcterms:modified xsi:type="dcterms:W3CDTF">2026-05-09T06:59:49Z</dcterms:modified>
</cp:coreProperties>
</file>