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между подлежащим и сказуемым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быстро находить грамматическую основу и ставить тире по правилу.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это правило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между подлежащим и сказуемым часто встречается в определениях, правилах и кратких выводах. Оно помогает не перепутать именное сказуемое с глагольным и избежать ошибок в простых, но важных предложениях, например в учебных текстах и ответах у доски.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сказуемое как грамматическая основа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 что?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предмет речи и отвечает на вопросы кто? что? Именно с него начинается поиск грамматической основы, без которой невозможно правильно решить пунктуационную задачу.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говорится?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говорится о подлежащем, и отвечает на вопросы что делает? что это такое? кто он такой? В именных конструкциях оно часто выражено существительным, числительным или инфинитивом.
</a:t>
            </a:r>
            <a:endParaRPr lang="en-US" sz="1005" dirty="0"/>
          </a:p>
        </p:txBody>
      </p:sp>
      <p:sp>
        <p:nvSpPr>
          <p:cNvPr id="10" name="Text 4"/>
          <p:cNvSpPr txBox="1"/>
          <p:nvPr/>
        </p:nvSpPr>
        <p:spPr>
          <a:xfrm>
            <a:off x="2750495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Москва — столица России слово Москва является подлежащим, а столица России — сказуемым. Оба главных члена выражены именами существительными в именительном падеже, поэтому знак выбирается по правилу.
</a:t>
            </a:r>
            <a:endParaRPr lang="en-US" sz="10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тире ставится обязательно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именные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нужно, если подлежащее и сказуемое выражены существительными, числительными или инфинитивами. Тогда между главными членами нет глагола-связки, и знак показывает границу грамматической основы.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не заменяет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в речи слышится пауза, тире ставится не по интонации, а по грамматическому строению. Главное — определить, чем выражены подлежащее и сказуемое.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мысленно вставить есть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таких предложениях можно мысленно восстановить слово есть в настоящем времени, хотя оно не произносится. Именно поэтому тире помогает передать смысл и сделать структуру предложения ясной.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модели, где тире встречается чаще всего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самые частые конструкции, в которых между подлежащим и сказуемым ставится тире.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чаще всего появляется в именных конструкциях, где сказуемое называет признак, оценку, вывод или равенство без глагола-связки.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при слове это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словом это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слово это, тире обычно ставится перед ним: Книга — это источник знаний. Знак отделяет тему высказывания от пояснения и делает смысл прозрачнее.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определениях
</a:t>
            </a:r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особенно удобна в кратких определениях, когда нужно быстро объяснить понятие. Тире помогает сразу увидеть, что вторая часть раскрывает значение первой.
</a:t>
            </a:r>
            <a:endParaRPr lang="en-US" sz="1129" dirty="0"/>
          </a:p>
        </p:txBody>
      </p:sp>
      <p:sp>
        <p:nvSpPr>
          <p:cNvPr id="11" name="Text 4"/>
          <p:cNvSpPr txBox="1"/>
          <p:nvPr/>
        </p:nvSpPr>
        <p:spPr>
          <a:xfrm>
            <a:off x="262723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выводах и объяснениях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со словом это часто встречается в учебных ответах и коротких объяснениях. Она делает высказывание точным и легко читаемым, поэтому школьникам важно узнавать её с первого взгляда.
</a:t>
            </a:r>
            <a:endParaRPr lang="en-US" sz="10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вот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вот помогает выделить главное качество, признак или итог мысли. В предложении Терпение — вот важное качество тире отделяет предмет речи от того, что о нём говорится.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значит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значит часто вводит вывод или объяснение действия. В конструкции Учиться — значит развиваться тире показывает связь между действием и его результатом, а не просто паузу в речи.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граница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удобны для рассуждений, определений и кратких выводов. Тире делает структуру предложения понятной: сначала называется тема, затем — её значение, признак или итог.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при словах вот и значит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числовых конструкций особенно часто встречаются в школьных упражнениях.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числовых предложениях тире показывает равенство, результат вычисления или оценку количества, поэтому такие конструкции легко проверить по 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учебной и повседневной речи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27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 — лучший подарок и Главное правило — аккуратность показывают, как тире помогает оформить краткое определение. Такие предложения часто встречаются в учебниках, на уроках и в ответах школьников.
</a:t>
            </a:r>
            <a:endParaRPr lang="en-US" sz="1107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друг — отличник и Брат — врач помогают увидеть, что тире ставится в предложениях с именным сказуемым. Здесь вторая часть называет лицо, его качество или занятие.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 — значит развиваться показывает связь между действием и его результатом. Это удобный пример для запоминания: тире помогает оформить вывод без лишних слов и без ошибки.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тема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8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 книгу, дружбу и учёбу особенно понятны семиклассникам, потому что встречаются и в школе, и в обычной речи. Правило становится заметнее, когда его видишь в знакомых ситуациях.
</a:t>
            </a:r>
            <a:endParaRPr lang="en-US" sz="11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нужно ли тире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школьному правилу русского языка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тире не ставится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Глагольное 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не нужно, если сказуемое выражено глаголом: действие уже само связывает подлежащее и сказуемое. В предложениях «Зима наступила» и «Птицы улетели» знак не требуется.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сказуемом
</a:t>
            </a:r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составе сказуемого есть отрицание не, тире обычно не ставится: «Брат не врач», «Это не игрушка». Здесь важно не путать отрицание с пропуском связки между частями.
</a:t>
            </a:r>
            <a:endParaRPr lang="en-US" sz="1114" dirty="0"/>
          </a:p>
        </p:txBody>
      </p:sp>
      <p:sp>
        <p:nvSpPr>
          <p:cNvPr id="11" name="Text 4"/>
          <p:cNvSpPr txBox="1"/>
          <p:nvPr/>
        </p:nvSpPr>
        <p:spPr>
          <a:xfrm>
            <a:off x="262723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Нестандартный 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слова могут стоять необычно, но тире ставят только по правилу. Если основа построена не как именное сказуемое, знак между подлежащим и сказуемым не нужен.
</a:t>
            </a:r>
            <a:endParaRPr lang="en-US" sz="108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каких примерах школьники ошибаются чаще всего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там, где нужно быстро увидеть грамматическую основу и не перепутать именное сказуемое с глагольным.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ошибок связано с пропуском тире в простых именных моделях; реже — с конструкциями при наличии отрицания и с верным распознаванием основы.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примеров по теме; относительная частота показана для наглядности, без статистической выборки.
</a:t>
            </a:r>
            <a:endParaRPr lang="en-US" sz="8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25492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с противопоставлением тире помогает подчеркнуть выбор или сопоставление признаков: не радость, а труд; не случайность, а результат. Знак делает смысл противопоставления особенно заметным.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пояснительных конструкциях тире отделяет основную мысль от объяснения. Оно помогает читателю быстрее понять, где утверждение, а где уточнение, раскрывающее его смысл.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устойчивых выражениях и привычных оборотах правило может действовать иначе, потому что форма предложения уже закрепилась в языке. Поэтому важно смотреть не только на слова, но и на структуру.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тире связано не с подлежащим и сказуемым, а с другой синтаксической моделью. Тогда нужно определить тип предложения целиком, чтобы не перепутать функцию знака.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Сравнение, противопоставление и особые случаи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смысловая пауза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тире часто совпадает с паузой, поэтому предложение звучит более чётко. Но одна только пауза не объясняет постановку знака: решает именно грамматическое правило.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не заменяет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в речи пауза слышится отчётливо, тире ставят только тогда, когда этого требует структура предложения. Поэтому сначала нужно разобрать грамматическую основу, а потом проверять интонацию.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показывает, где заканчивается подлежащее и начинается сказуемое. Благодаря этому короткие определения и выводы читаются без лишних сомнений и двусмысленности.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и неверно: примеры для сравнения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написание в наиболее частых школьных примерах и увидим, как тире делает структуру предложения ясной.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сохраняет границы между главными членами, помогает избежать двусмысленности и соответствует школьной норме письма.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орфографии и пунктуации
</a:t>
            </a:r>
            <a:endParaRPr lang="en-US" sz="9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это тире отличается от других тире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неполном предложении тире заменяет пропущенный член, который можно восстановить по смыслу. Здесь знак нужен не между подлежащим и сказуемым, а для экономного и ясного выражения мысли.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тире обозначает начало реплики и помогает разделить говорящих. Оно не связано с грамматической основой предложения, поэтому правило о подлежащем и сказуемом здесь не применяется.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или несколько основ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определить, сколько грамматических основ в предложении. Если основ несколько, тире может выполнять совсем другую функцию; если одна, проверяют правило между подлежащим и сказуемым.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Бессоюзное сложное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бессоюзном сложном предложении тире показывает смысловую связь между частями: причину, следствие, условие или противопоставление. Это другой случай, поэтому важно не смешивать его с именным сказуемым.
</a:t>
            </a:r>
            <a:endParaRPr lang="en-US" sz="10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проверки предложения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выдели подлежащее и сказуемое. Без этого невозможно понять, нужен ли знак: именно грамматическая основа показывает, где начинается правило постановки тире.
</a:t>
            </a:r>
            <a:endParaRPr lang="en-US" sz="1090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посмотри, чем выражены главные члены: существительным, числительным, инфинитивом или глаголом. От этого зависит, будет ли сказуемое именным или глагольным.
</a:t>
            </a:r>
            <a:endParaRPr lang="en-US" sz="109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ищи слова это, вот, значит, а также отрицание не. Эти слова часто меняют решение и помогают быстро понять, ставится ли тире между частями.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с исключениями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проверь, не относится ли предложение к исключениям. Помни: тире ставят по правилу, а не по длине фразы и не только по паузе в 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решений по правилу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сначала всегда проверяют тип сказуемого и наличие специальных слов-подсказок.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решений связана с именным сказуемым, поэтому главный навык — быстро распознавать структуру предложения и исключения.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 правилам русской пунктуации; значения условные, для учебной визуализации.
</a:t>
            </a:r>
            <a:endParaRPr lang="en-US" sz="9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принять второстепенный член за сказуемое. Тогда ученик пропускает важную проверку и ставит знак не там, где требуется по правилу.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тире после «не»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отрицания не тире часто оказывается лишним. Чтобы не ошибиться, нужно увидеть, что сказуемое уже выражено отрицательной формой, а не скрытой связкой.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перед «это»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тире забывают поставить перед словом это, хотя именно оно разделяет подлежащее и пояснение. В таких предложениях знак особенно помогает сделать смысл ясным.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Инфинитивные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 — предложения с инфинитивами. Если оба главных члена выражены неопределённой формой глагола, тире обычно нужно, и это важно проверить отдельно.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между подлежащим и сказуемым: главное правило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поставить тире, сначала найди грамматическую основу, а потом проверь, как выражены главные члены. Это помогает писать точно, понятно и без лишних пунктуационных ошибок.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2026-05-28T14:15:01Z</dcterms:created>
  <dcterms:modified xsi:type="dcterms:W3CDTF">2026-05-28T14:15:01Z</dcterms:modified>
</cp:coreProperties>
</file>