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классицизма, чья музыка продолжает вдохновлять весь мир.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Моцарт: музыка, которая звучит уже более 230 лет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XVIII века и мир, в котором вырос Моцарт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Моцарта, важно увидеть его эпоху: дворцы, придворные оркестры, долгие поездки и раннее обучение в семье музыкантов. Именно в такой среде его талант раскрылся особенно рано.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 в Зальцбурге: первые уроки и первые мелодии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родился 27 января 1756 года в Зальцбурге. Уже в три года он тянулся к клавесину и узнавал знакомые мелодии, а в четыре уверенно играл простые пьесы.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отец, Леопольд Моцарт, не просто учил сына, а выстраивал занятия по порядку: упражнения, повторение, игра по памяти и запись услышанных мелодий. Это быстро развивало слух и технику.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успехи мальчика скоро стали заметны окружающим. Вольфганга начали воспринимать как редкий талант, который не только играет, но и очень рано начинает сочинять музыку.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путешествия открыли Моцарту музыкальную Европу
</a:t>
            </a:r>
            <a:endParaRPr lang="en-US" sz="2272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Мюнхен: первые встречи с большим музыкальным миром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семьи в Мюнхен познакомили юного Моцарта с придворной музыкой и театром. Он слышал, как звучит оркестр в торжественной обстановке, и наблюдал, как музыка служит украшением двора. Для ребенка это было настоящим уроком стиля.
</a:t>
            </a:r>
            <a:endParaRPr lang="en-US" sz="13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Лондон: разные традиции, новые впечатления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Англии Моцарт увидел, что музыка может звучать по-разному даже в соседних странах. Он слушал концерты, оперные постановки и выступления известных исполнителей. Каждая поездка расширяла его представление о том, какой может быть композиция.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страна, где рождались оперы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поездки особенно повлияли на Моцарта. Там он познакомился с оперной культурой, услышал знаменитых певцов и лучше понял, как соединять сцену, голос и оркестр. Эти впечатления позже стали важными для его собственных опер.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Моцарта: линия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короткую жизнь Моцарт успел побывать в главных музыкальных центрах Европы и создать произведения разных жанров.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его главные достижения пришлись на очень небольшой отрезок времени, но изменили музыкальную историю.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В. А. Моцарта: 1756, 1762–1766, 1769–1773, 1781, 1786–1791, 1791.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сочинял удивительно быстро, часто удерживая большие музыкальные фразы в памяти без долгих исправлений. Современники отмечали его редкую способность слышать и сразу точно воспроизводить услышанное.
</a:t>
            </a:r>
            <a:endParaRPr lang="en-US" sz="1276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строится на ясной мелодии, точном ритме и строгой форме. Даже сложные произведения звучат легко, потому что каждая часть в них выстроена логично и понятно для слушателя.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у Моцарта обычно звучит светло и прозрачно. Он не перегружал музыку лишними деталями, поэтому в его сочинениях особенно заметны чистота звучания и естественное движение мелодии.
</a:t>
            </a:r>
            <a:endParaRPr lang="en-US" sz="1345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Моцарт работал над музыкой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в творчестве Моцарта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работал в нескольких жанрах сразу. Таблица показывает, как по-разному он раскрывал свой талант в опере, симфонии, концерте и камерной музыке.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показывают, что Моцарт одинаково уверенно писал и для сцены, и для оркестра, и для солиста.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А. Моцарта и их жанровая классификация.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симфонию написал Моцарт, и они стали основой его оркестровой славы.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симфоний В. А. Моцарта.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Симфония №40 и «Юпитер»: в них слышны контрасты, ясная форма и яркая работа оркестра.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у Моцарта: музыка и театр характеров
</a:t>
            </a:r>
            <a:endParaRPr lang="en-US" sz="3075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Ансамбли создают драму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его ансамбли и финалы. Несколько персонажей могут петь одновременно, и каждый передает свое настроение. Благодаря этому сцены звучат живо, как настоящий разговор на сцене.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операх Моцарта музыка не просто сопровождает сюжет, а раскрывает характеры. В «Свадьбе Фигаро» слышны остроумие и напряжение, а в «Дон Жуане» — сильные чувства и драматизм.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сразу узнать музыку Моцарта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часто сочетаются в одном произведении, поэтому музыка Моцарта запоминается с первого прослушивания.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кажется простым на слух, но за этой легкостью стоит очень точное и продуманное построение.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характерных признаков стиля В. А. Моцарта.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1781 года Моцарт жил в Вене и работал как свободный композитор: писал на заказ, давал концерты и сам выступал как блестящий пианист.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была музыкальной столицей Европы, но успех требовал постоянных усилий: нужно было искать заказчиков, репетировать, обучать учеников и поддерживать интерес публики.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Моцарта часто менялись, однако именно в Вене появились многие его самые зрелые сочинения, которые высоко ценили и слушатели, и коллеги.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главный город последних лет Моцарта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произведения у Моцарта
</a:t>
            </a:r>
            <a:endParaRPr lang="en-US" sz="318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музыки в XVIII веке: от замысла и заказа до первого исполнения.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Фортепианные концерты: диалог солиста и оркестра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создал 27 фортепианных концертов, в которых фортепиано и оркестр не соперничают, а словно ведут живой музыкальный разговор.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особенно заметны его умение строить ясную форму и писать выразительные партии для солиста, который сам часто исполнял их в Вене.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показывают двойной талант Моцарта: он был не только композитором, но и блестящим исполнителем, хорошо чувствовавшим реакцию публики.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— заупокойная месса, заказанная анонимно в 1791 году; Моцарт начал работать над ней в последние месяцы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успел закончить произведение полностью, поэтому после его смерти часть музыки дописали ученики и близкие коллеги.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стала одной из самых известных у Моцарта: в ней слышны и напряжение, и печаль, и ощущение незавершённой тайны.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— последняя и самая загадочная работа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известных произведений Моцарта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Моцарт одновременно писал оперы, симфонии и духовную музыку, не ограничиваясь одним жанром.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сочинения относятся к разным видам музыки, поэтому талант Моцарта проявился и на сцене, и в концертном зале, и в храме.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из школьного курса о творчестве В. А. Моцарта; даты создания произведений: 1786, 1787, 1788, 1791.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рано началась его слава и как мало времени было отведено на огромную творческую работу.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Моцарта очень короткая, но ключевые события и премьеры пришлись на самые продуктивные 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А. Моцарте; общеизвестные даты жизни и премьер.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Моцарта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думают, что Моцарт писал без усилий, будто музыка сразу появлялась на бумаге. На самом деле за этой лёгкостью стояли строгие уроки Леопольда Моцарта, ежедневная практика и отличная память, которую развивали с детства. Именно поэтому рукописи композитора выглядят точными и собранными.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кажется лёгкой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по Европе юный Моцарт постоянно слушал разных исполнителей, запоминал мелодии и учился у живой музыкальной среды. Его успехи были не случайностью, а результатом труда, дисциплины и внимательного отношения к каждой детали. Портреты и нотные записи помогают увидеть за легендой реального человека и работника.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Талант, который нужно было тренировать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«лёгком гении»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понять эпоху классицизма: как строится крупная форма, как связаны мелодия, ритм и развитие темы.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музыку Моцарта изучают и слушают до сих пор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написал музыку, которую изучают в школах и консерваториях, потому что она ясно показывает устройство симфонии, оперы и концерта.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сочинения часто звучат в театрах, концертных залах и на уроках, а знакомые мелодии легко запоминаются даже после первого прослушивания.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нравится людям разного возраста: она простая на слух, но в ней есть глубина, контраст и сильное эмоциональное воздействие.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наследие Моцарта живёт в современной культуре
</a:t>
            </a:r>
            <a:endParaRPr lang="en-US" sz="263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произведений Моцарта от сцены XVIII века до сегодняшних концертных залов, уроков и медиа.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гений, которого слышат и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прожил всего 35 лет, но успел создать музыку, которая объединяет красоту мелодии, ясность формы и сильные чувства. Его творчество стало частью мировой культуры и не стареет.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2026-05-25T00:00:44Z</dcterms:created>
  <dcterms:modified xsi:type="dcterms:W3CDTF">2026-05-25T00:00:44Z</dcterms:modified>
</cp:coreProperties>
</file>