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Двузначные числа до 20: знакомство с числами-«строителями»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собирать числа из десятков и единиц.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числа до 20 важны первокласснику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десятка начинается новый математический шаг — второй десяток. Эти числа встречаются в счёте игрушек, шагов и пальцев, а ещё учат видеть число как десяток и единицы. Это помогает считать увереннее и без путаницы.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показывают десятки и единицы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записи двузначных чисел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Двузначное число записывают двумя цифрами: одна показывает десятки, другая — единицы. Так удобно видеть, из чего состоит число, например 10, 14, 17 и 19.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— первый полный десяток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10 — это один полный десяток и ни одной лишней единицы. Его легко увидеть на десяти пальцах, десяти кубиках или десяти палочках, собранных вместе.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10 числа становятся больше по одной единице: 11, 12, 13 и дальше. Поэтому десяток удобен как опора, от которой строится весь счёт до 20.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числа от 10 до 20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одного десятка к двум десяткам показан по порядку.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941" y="1890721"/>
            <a:ext cx="226350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45190"/>
            <a:ext cx="423000" cy="37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11–19: один десяток и разные единицы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числах от 11 до 19 первая цифра остаётся одинаковой — 1. Она показывает, что в числе есть один полный десяток, а дальше к нему прибавляются единицы.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десяток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цифра меняется от 1 до 9. Именно она сообщает, сколько единиц добавилось к десятку: так 11, 15 и 19 выглядят по-разному, хотя у всех есть один десяток.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единицы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помнить про десяток, числа 11–19 легче различать и сравнивать. Это как собирать конструктор: одна и та же основа, но детали сверху разные.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считать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и писать числа до 20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десяток, потом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записывают слева направо: сначала цифра десятков, затем цифра единиц. Поэтому в числе 14 сначала видно один десяток, а потом четыре единицы.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звучат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числа имеют особые названия: 12 — «двенадцать», 16 — «шестнадцать», 18 — «восемнадцать». Число 20 читается как «двадцать» и означает два десятка.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вперёд и назад до 20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109775" y="183182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Вперёд от 10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 порядку помогает запомнить, какое число идёт после другого: 10, 11, 12, 13 и дальше до 20.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415950" y="1832600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Назад к 10
</a:t>
            </a:r>
            <a:pPr algn="l" indent="0" marL="0">
              <a:lnSpc>
                <a:spcPct val="130040"/>
              </a:lnSpc>
              <a:buNone/>
            </a:pPr>
            <a:r>
              <a:rPr lang="en-US" sz="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Обратный счёт показывает, какое число стоит раньше. Он помогает быстро замечать соседей числа и не теряться в ряду.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261750" y="3689775"/>
            <a:ext cx="3355800" cy="10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пропусков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число появляется только один раз, поэтому ряд становится понятным и ровным, как ступеньки.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8175" y="1577400"/>
            <a:ext cx="37185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000" b="1" dirty="0">
                <a:solidFill>
                  <a:srgbClr val="584F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
</a:t>
            </a:r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двух соседей — 14 и 16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40014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Числовой ряд от 10 до 20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077125" y="1365900"/>
            <a:ext cx="3462300" cy="24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помогают увидеть, какое число больше или меньше на 1. У числа 15 они стоят слева и справа, как добрые сторожа у ворот.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числа до 20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смотрим на десятки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начинают с десятков. Поэтому все числа от 11 до 19 больше 10: у них есть один десяток и ещё единицы, а у 10 — только десяток.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десятки одинаковые, сравниваем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десятки одинаковые, помогают единицы. Так 18 больше 13, потому что восемь единиц больше, чем три. Число 20 больше любого числа от 10 до 19.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числа: десяток и единицы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20 тоже раскладывается, но уже иначе: это 2 десятка и 0 единиц. Значит, в нём две полные группы по десять, а лишних единиц нет.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число от 10 до 20 можно разложить на две части: десяток и единицы. Так сразу видно, сколько полных десятков спрятано внутри числа.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13 — это 10 и 3, а 17 — это 10 и 7. Такой разбор помогает не теряться при счёте и быстрее понимать, что показывает запись.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умеет замечать десятки и единицы, ему легче читать числа, сравнивать их и складывать без лишней путаницы. Математика сразу становится понятнее.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число из десятка и единиц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 из десятков и единиц получается запись двузначного числа до 20.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Пучок палочек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десять палочек связывают в один пучок, ребёнок видит целый десяток, а не просто длинную палочку. Рядом можно добавить ещё несколько отдельных палочек и сразу увидеть число без долгих подсчётов по одной.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по группам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 удобно раскладывать на десяток и единицы: одна связка показывает 10, а отдельные кубики — оставшуюся часть числа. Такая модель помогает быстро понять, почему 14 — это не случайный набор, а 10 и 4.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Ладошки и пальцы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руках легко увидеть два полных десятка: одна ладошка — пять пальцев, две ладошки — уже десять. Если добавить ещё пальцы второй пары рук, ребёнок понимает, как число 20 складывается из двух полных десятков.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модели чисел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изучении чисел до 20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10 важно не забыть про 11: именно с него начинается новый ряд чисел. Если пропустить один шаг, весь порядок сразу сбивается, как споткнувшийся счётчик.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20 не означает просто «2 и 0» как две отдельные цифры. Это два десятка, поэтому полезно всегда спрашивать: сколько здесь десятков и сколько единиц?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16 и 19 часто путают, потому что у них одна и та же первая цифра. Проверка по единицам помогает увидеть разницу и выбрать правильное число без догадок.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900" y="292325"/>
            <a:ext cx="8163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 пределах 20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6100" y="1488625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 десяти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ищет, сколько не хватает до 10. Это помогает быстро увидеть удобную пару чисел и не считать всё по одному.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099275" y="2346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с десятком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8 + 2 и 7 + 3 показывают, как числа легко собираются в полный десяток. Такой шаг делает сложение спокойным и понятным.
</a:t>
            </a:r>
            <a:endParaRPr lang="en-US" sz="1347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063375"/>
            <a:ext cx="3955200" cy="69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 на примерах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6 + 4, 9 + 1 и похожие пары закрепляют правило: числа, дружащие с десятью, складывать намного легче.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255872" y="3217200"/>
            <a:ext cx="3955200" cy="55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ещё единицы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десяток уже получился, можно прибавить оставшиеся единицы. Так из 10 и 3 выходит 13, а счёт остаётся аккуратным.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 пределах 20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что после вычитания число становится меньше, но не исчезает. Ребёнок видит результат и учится проверять его снова по счёту.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помогает понять, сколько предметов осталось после того, как часть убрали. Например, из 15 можно убрать 5 и сразу получить 10.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числа 20 удобно вычитать по-разному: 1, 2 или 10. На предметах это видно особенно хорошо, потому что лишние детали исчезают не волшебством, а по правилу.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 числами до 20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упражнения помогают закрепить счёт, чтение чисел и понимание состава числа в разных ситуациях.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до 20 в жизни ребенка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до 20 встречаются каждый день: в календаре, при счёте шагов, карандашей, конфет и игрушек. Поэтому тема не выглядит далёкой — она живёт прямо рядом.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замечает такие числа на страницах книги, в количестве тетрадей на парте или яблок в корзине. Когда математика входит в обычные дела, учиться становится проще и интереснее.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понимает, что 20 — это два десятка, а не просто две цифры рядом. Такое понимание открывает дорогу к следующим математическим шагам.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находит соседей числа, сравнивает числа между собой и видит, какое из них больше или меньше на 1. Это помогает точнее рассуждать.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читает и записывает числа без путаницы, понимая, какая цифра показывает десяток, а какая — единицы. Запись больше не кажется загадкой.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уверенно называет числа от 10 до 20 по порядку и не теряет ни одного числа в ряду. Счёт становится ровным и спокойным.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ученик после изучения темы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до 20: первый уверенный шаг в большую математику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числа от 10 до 20 не пугают, а помогают тренировать счёт, чтение, сравнение и состав числа. Это прочная основа для новых математических открытий.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2026-05-20T12:56:03Z</dcterms:created>
  <dcterms:modified xsi:type="dcterms:W3CDTF">2026-05-20T12:56:03Z</dcterms:modified>
</cp:coreProperties>
</file>