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две буквы Н в кратких формах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выбрать Н и НН в кратких причастиях и прилагательных.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этих словах часто ошибаются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«решена», «выполнена», «воспитанна» и «организованна» звучат похоже, но пишутся по разным правилам. Ошибка возникает, когда неясно, обозначает ли форма действие или устойчивый признак предмета, а полная форма не восстановлена сразу. Особенно важны суффиксы -н-, -енн-, -ан-, -ян-.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краткое страдательное причастие
</a:t>
            </a:r>
            <a:endParaRPr lang="en-US" sz="2628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показывает, что с предметом что-то сделали: работа выполнена, письмо отправлено, задача решена. Оно называет результат действия, а не постоянное свойство предмета.
</a:t>
            </a:r>
            <a:endParaRPr lang="en-US" sz="1237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отвечает на вопросы каков? какова? каковы? и помогает увидеть итог действия. Например: дом построен, книга прочитана, дверь открыта. Смысл всегда связан с результатом.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полной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написание, полезно восстановить полную форму: написанный, решённый, выполненный. Если это краткое страдательное причастие, в краткой форме обычно пишется одна Н.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краткое причастие чаще всего бывает сказуемым и связано с глаголом-связкой. Оно сообщает, в каком состоянии находится предмет после действия: задание проверено, текст разобран.
</a:t>
            </a:r>
            <a:endParaRPr lang="en-US" sz="12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краткое отглагольное прилагательное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или 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отглагольное прилагательное называет не действие, а свойство предмета: девочка воспитанна, речь сдержанна, команда организованна. Значение здесь устойчивое, а не связанное с конкретным событием.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действия в момент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не сообщает, что кто-то сейчас выполняет действие. Она описывает состояние или качество предмета, поэтому воспринимается как характеристика, а не как результат чьей-то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полная форма содержит НН, то и краткая форма обычно сохраняет это написание: воспитанный — воспитанна, организованный — организованна. Количество букв Н не сокращается по звучанию.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важно сначала определить часть речи. Если слово называет свойство и его можно усилить словами очень, крайне, необыкновенно, перед нами краткое прилагательное.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двумя правилами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кратких форм и увидим, от чего зависит написание.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определяется не звучанием, а грамматической природой слова и его полной формой.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кратких страдательных причастиях и кратких отглагольных прилагательных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одна 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пишется в кратких страдательных причастиях: письмо написано, задача решена, окно закрыто, работа выполнена. Эти формы передают итог действия и не называют постоянный признак.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с НН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таких слов обычно содержат НН: написанный, решённый, закрытый, выполненный. Краткая форма сокращает грамматическое выражение, но сохраняет связь с результатом действия.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важно, что предмет подвергся действию и теперь находится в новом состоянии. Смысл можно передать словами «что сделано?», «что выполнено?», «что решено?».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примеру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сочетанием был, была, было, были и смысл не меняется, чаще всего это краткое причастие. Тогда в форме пишется одна 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пишутся две 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 пишутся в кратких отглагольных прилагательных, если в полной форме было НН: девочка воспитанна, речь сдержанна, команда организованна. Здесь слово называет качество, а не действие.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полной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восстановить исходное слово: воспитанный — воспитанна, организованный — организованна. Если полная форма пишется с НН, то краткая форма прилагательного сохраняет это написание.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обозначают постоянный или устойчивый признак предмета. Они не сообщают, кто и когда произвёл действие, поэтому воспринимаются как характеристика, а не как результат события.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усилением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кратким прилагательным часто подходят слова очень, крайне, необыкновенно: очень умна, крайне организованна, необыкновенно воспитанна. Это удобный способ отличить их от кратких причастий.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одной или двух Н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помогает быстро проверить краткую форму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краткого страдательного причастия
</a:t>
            </a:r>
            <a:endParaRPr lang="en-US" sz="2698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действия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показывает, что над предметом уже совершено действие: письмо отправлено, пример разобран, задание проверено. Важно именно состояние после действия.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обычно связана со сказуемым и легко сочетается с глаголом-связкой: работа была закончена, текст был прочитан. Это помогает увидеть смысл результата.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форме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отвечает на вопросы что сделано? что сделана? что сделаны? По этим вопросам удобно определить, что речь идёт не о признаке, а о действии.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полной формой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восстановить полную форму: написанный, решённый, выполненный. Если перед нами причастие, в краткой форме остаётся одна Н, независимо от звучания.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краткого отглагольного прилагательного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отглагольное прилагательное описывает свойство или состояние предмета: девочка умна, комната светла, задача трудна. Оно не сообщает о конкретном действии и его исполнителе.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результата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причастия, такая форма не указывает, что с предметом что-то сделали. Она просто характеризует предмет как устойчиво организованный, воспитанный, сдержанный или уверенный.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усилить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легко подобрать наречия меры и степени: очень умна, крайне организованна, необыкновенно воспитанна. Это хороший признак прилагательного и полезная подсказка для выбора написания.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НН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полной форме было НН, краткая форма прилагательного сохраняет это написание: воспитанный — воспитанна, организованный — организованна. Поэтому важно сначала восстановить исходное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кратких форм с одной и двумя 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эти формы звучат очень похоже, поэтому особенно важно смотреть на их грамматический разряд.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связана с действием и результатом, две Н — с признаком, который сохраняется в краткой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«краткие страдательные причастия и краткие отглагольные прилагательные». Подбор примеров основан на общеупотребительных школьных словах.
</a:t>
            </a:r>
            <a:endParaRPr lang="en-US" sz="9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Слова-ловушки, которые легко перепутать
</a:t>
            </a:r>
            <a:endParaRPr lang="en-US" sz="2915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выглядит как причастие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«решена» легко принять за форму с двумя Н, если не восстановить полное слово. Но рядом есть опора: «решённый». Именно она показывает, что в краткой форме пишется одна Н, потому что перед нами результат действия, а не постоянный признак.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маскируется под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«воспитанна» и «организованна» часто сбивают с толку: они напоминают краткие причастия по звучанию. Однако полные формы — «воспитанный» и «организованный» — показывают, что слово называет качество человека или команды, поэтому сохраняются две Н.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формы, которые полезно запомнить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формы с одной 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тренировки удобно начать с самых частых слов: написано, решено, прочитано, выполнено, построено. Они помогают запомнить, как выглядит краткое страдательное причастие в 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формы с двумя 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выучить прилагательные: организованна, воспитанна, сдержанна, умна, уверена. Эти слова называют свойство, а не действие, поэтому в краткой форме сохраняется написание полной формы.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наконец — проверочные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сопоставления: сделанный — сделана, решённый — решена, воспитанный — воспитанна. Такие пары быстро показывают, к какой части речи относится слово и сколько Н нужно писать.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8036" y="1531950"/>
            <a:ext cx="3210827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трудных примеров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и их полных форм по школьному орфографическому правилу.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краткой формы с полной помогает увидеть часть речи и выбрать правильное написание.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действием, пишется одна Н; если называет признак и опирается на форму с НН, сохраняются две 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семиклассников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все краткие формы одинаковыми
</a:t>
            </a:r>
            <a:pPr algn="l" indent="0" marL="0">
              <a:lnSpc>
                <a:spcPct val="100000"/>
              </a:lnSpc>
              <a:buNone/>
            </a:pPr>
            <a:r>
              <a:rPr lang="en-US" sz="5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автоматически пишут две Н во всех кратких формах. Это ошибка: сначала нужно определить, является ли слово причастием или прилагательным, а уже потом выбирать написание.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различают действие и 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5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понять значение слова, легко перепутать результат действия с качеством предмета. В кратком причастии важен итог действия, а в прилагательном — устойчивый признак или состояние.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похожие слова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возникают в словах решена, воспитанна, организованна, замечена. Внешнее сходство отвлекает, поэтому важно читать предложение целиком и проверять смысл каждого слова.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полную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восстановления полной формы трудно проверить орфограмму. Именно полное слово подсказывает, есть ли в нём НН и нужно ли сохранять это написание в краткой форме.
</a:t>
            </a:r>
            <a:endParaRPr lang="en-US" sz="12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 и форме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одной или двух Н в краткой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и правило для орфограммы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 — одна Н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результат действия, в краткой форме пишется одна Н: сделано, прочитано, решено. Такая запись соответствует норме современного русского языка и помогает точно передать смысл.
</a:t>
            </a:r>
            <a:endParaRPr lang="en-US" sz="1323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быстро проверить орфограмму в три шага: определить часть речи, восстановить полную форму, понять значение слова. Такой способ работает и на уроке, и в домашнем задании.
</a:t>
            </a:r>
            <a:endParaRPr lang="en-US" sz="1359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 — по полной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64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называет качество или состояние, краткая форма сохраняет написание полной: организованна, воспитанна, уверена. В этом случае важно увидеть исходное слово с НН и не сокращать его правило.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тренировки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просто запоминать слова, а сопоставлять их с полной формой и значением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распределяются по двум группам не по звучанию, а по грамматическому типу и исходной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тренировочных примеров по теме орфограммы; слова взяты из школьной практики изучения кратких 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на уроке и в домашней работе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полную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восстанови, от какого слова образована краткая форма. Это сразу помогает увидеть, есть ли в исходном слове НН и как оно связано с проверяемой формой.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реши, перед тобой причастие или прилагательное. Краткое причастие связано с действием, а краткое прилагательное называет признак, который воспринимается как постоянный.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 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показывает результат действия, нужно писать одну Н. Если оно обозначает качество и опирается на полную форму с НН, в краткой форме сохраняются две 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сомнительный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остаются сомнения, подбери однокоренное полное слово: решена — решённый, написано — написанный, организованна — организованный. Такой приём быстро проясняет выбор написания.
</a:t>
            </a:r>
            <a:endParaRPr lang="en-US" sz="11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сначала восстанавливай полную форму, затем определяй часть речи и значение слова. Одна Н пишется в кратких причастиях, а две Н — в кратких прилагательных с НН в основе.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2026-05-28T09:08:13Z</dcterms:created>
  <dcterms:modified xsi:type="dcterms:W3CDTF">2026-05-28T09:08:13Z</dcterms:modified>
</cp:coreProperties>
</file>