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организмов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внешний облик и образ жизни живых существ?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жизненные формы важны для биологии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помогают сравнивать не родственных организмов по сходным приспособлениям и понимать, как климат, свет, влага и пища определяют строение, поведение и устойчивость видов.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жизненной формы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передвижения отражает среду обитания: плавание, бег, ползание, рытьё, полёт или прикреплённый образ жизни. Именно движение часто определяет форму тела и строение органов.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движения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оценивают высоту, тип побегов, положение почек возобновления и древеснение. У животных — форму тела, органы движения и связь с конкретной средой обитания.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растений и животных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тип покровов, наличие скелета и степень его развития. У одних организмов это наружный панцирь или плотная кожица, у других — внутренний или гидростатический каркас.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 опора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форма связана и с тем, как организм получает пищу. Это видно по строению ротового аппарата, листьев, корней, щупалец, клюва или органов прикрепления у паразитов.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форма прежде всего проявляется во внешнем облике: размерах, симметрии и общей конфигурации тела. Эти признаки связаны с тем, как организм перемещается, добывает пищу и защищается.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форма тела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18940"/>
            <a:ext cx="4417500" cy="2527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животных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среда обитания напрямую связана с формой тела и основными приспособлениями.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специфичнее среда, тем заметнее специализация строения: у паразитов, почвенных и водных форм она выражена особенно ярко.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жизненных форм растений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трав связано с их быстрым жизненным циклом и способностью быстро осваивать новые территории.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формы наиболее универсальны, а древесные и специализированные формы занимают более узкие экологические ниши.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ботаническая классификация; доли условные, для иллюстрации соотношения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как долговечная жизненная форма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дерева обычно один мощный ствол, который несёт крону и обеспечивает рост в высоту. Такая организация помогает лучше получать свет и выдерживать конкуренцию в лесу.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ствол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жизненная форма формирует ярусы леса, влияет на влажность и освещённость под пологом, а также создаёт среду для множества других организмов, от мхов до птиц.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сообществах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относятся к самым долговечным растениям: многие из них живут десятки и сотни лет. Их многолетняя древесина позволяет накапливать прочность и сохранять устойчивость.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 кустарнички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отличаются тем, что у них несколько одревесневающих стволов отходят от основания. Такие побеги сохраняются и обновляются на протяжении жизни растения, образуя компактную крону.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Многоствольность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Кустарнички гораздо ниже кустарников. Их побеги часто располагаются близко к поверхности почвы, где легче пережить холод, ветер и резкие колебания температуры.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рост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формы почки возобновления находятся у земли или под снегом. Это снижает риск повреждения морозом и помогает растениям быстро тронуться в рост весной.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зимы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 кустарнички особенно характерны для тундры, гор и засушливых территорий. Здесь компактность и способность сохранять жизнеспособные побеги становятся решающим преимуществом.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растений по отношению к влаге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по листьям, корням и степени защиты от испарения.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среда, тем сильнее выражены приспособления к экономии и запасанию воды.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ботаника; шкала сравнительная, условная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такого разнообразия именно травы особенно успешны в освоении разных местообитаний благодаря быстрому росту и короткому жизненному циклу.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организмов описано на Земле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 миллионов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7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жизненную форму растения
</a:t>
            </a:r>
            <a:endParaRPr lang="en-US" sz="2407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действие факторов среды и закрепление полезных признаков в 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Лианы: путь к свету без лишней массы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вместо ствола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поднимаются вверх, используя стволы деревьев, скалы и даже постройки как живую опору. За счёт этого растение быстрее выходит к свету и почти не затрачивает ресурсы на утолщение собственного стебля.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влажного леса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лиан во влажных тропических лесах, где растения конкурируют за солнечные лучи на каждом уровне яруса. Здесь гибкие побеги позволяют занимать пространство между кронами и не затеняться соседями.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жизненных форм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Виноград, плющ, хмель и девичий виноград показывают, насколько по-разному лианы используют одну и ту же стратегию. Одни цепляются усиками, другие корнями-присосками, но цель у всех одинакова — подняться выше.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жизненных форм растений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жизненные формы можно сопоставить по строению и способу приспособления к среде.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отражают разные стратегии жизни: древесность, низкорослость, быстрый рост или использование опоры для выхода к свету.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Ботаническая классификация жизненных форм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суккуленты экономят воду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сохраняют воду в мясистых листьях или стеблях, поэтому могут переживать длительные периоды засухи. Такой запас особенно важен там, где осадки редки и нерегулярны.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 тканях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Кактусы, алоэ, толстянка и агавы особенно типичны для пустынь и полупустынь. Их внешний облик сразу показывает, насколько сильно среда влияет на форму и строение организма.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листья превращены в колючки или чешуйки, а основную роль в фотосинтезе берёт на себя зелёный стебель. Это одновременно защищает растение и экономит воду.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фотосинтез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Утолщённая кутикула, плотная покровная ткань и уменьшенная поверхность листьев помогают резко сократить потери влаги. Эти признаки делают растение устойчивее к жаре и сухому ветру.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испарения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животных по среде обитания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требуют неодинаковых способов движения, дыхания и добывания пищи, поэтому внешнее сходство здесь тесно связано с образом жизни.
</a:t>
            </a:r>
            <a:endParaRPr lang="en-US" sz="1462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выраженные различия связаны со средой: вода, суша, почва, воздух и организм-хозяин формируют разные наборы приспособлений.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 пассивные способы существования животных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Паразитический образ жизни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паразиты зависят от организма-хозяина и используют его как источник пищи и среду обитания. Поэтому у них часто развиты органы прикрепления, защита от переваривания и высокая плодовитость.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формы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копытные, птицы и многие насекомые постоянно перемещаются, чтобы искать пищу, партнёров и укрытия. Их строение связано с высокой подвижностью, развитым поведением и хорошей ориентацией в пространстве.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строения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подвижности влияет на органы чувств, способ питания и поведение животного. Чем активнее образ жизни, тем важнее координация движений, поиск ресурсов и быстрая реакция на изменения среды.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субстратом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и кораллы малоподвижны и живут, прикрепившись к одному месту. Им не нужно активно искать пищу, зато важны постоянный приток воды, фильтрация и устойчивость к внешним воздействиям.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строение животных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от условий среды к устойчивым приспособлениям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тоже имеют свои жизненные формы
</a:t>
            </a:r>
            <a:endParaRPr lang="en-US" sz="2423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водоросли не существуют поодиночке: они образуют колонии или длинные нити, которые лучше удерживаются в воде и эффективнее получают свет. Такая организация помогает целой группе клеток работать как единое целое.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Нити и колонии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микромире форма клетки часто определяет, как организм живёт и размножается. У бактерий встречаются кокки, палочки и спириллы, а их размеры так малы, что различить их можно только под микроскопом.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под микроскопом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разных жизненных форм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принцип позволяет разным организмам выживать в своей среде благодаря особым признакам строения.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всегда связаны с конкретными условиями: запас воды, защита, движение или маскировка повышают выживаемость организма.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жизненные формы важны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жизненных форм помогает выбирать культуры, подходящие для конкретного климата и типа почвы. Это особенно важно при планировании урожайности, севооборота и устойчивого земледелия.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жизненных форм показывает, насколько условия благоприятны или экстремальны. Чем жёстче среда, тем заметнее у организмов специальные приспособления и ограничения.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среды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используют при интродукции растений, озеленении городов и охране редких видов. Такой подход помогает не просто переселять организмы, а учитывать их реальные потребности.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соотношению жизненных форм можно судить о состоянии пастбищ, лесов и других сообществ. Если меняются условия среды, меняется и состав растений и животных.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экосистем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 — язык приспособления живой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показывают, как среда «формирует» организм: сходные условия рождают сходные признаки, даже у неродственных видов. Именно в этом проявляется логика разнообразия живой природы.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2026-06-02T00:59:19Z</dcterms:created>
  <dcterms:modified xsi:type="dcterms:W3CDTF">2026-06-02T00:59:19Z</dcterms:modified>
</cp:coreProperties>
</file>