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Мудрецы Древней Греции: первые люди, которые стали объяснять мир разумом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мифа — к разумному поиску ответов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мудрецы появились именно в Древней Греции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греческих полисах люди спорили о законах, торговле и устройстве города. Морские путешествия открывали новые знания, а Милет и Афины стали центрами первых рассуждений о мире без опоры на легенды.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мудрецы у древних греков
</a:t>
            </a:r>
            <a:endParaRPr lang="en-US" sz="26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50" y="1709625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Мудрецом называли человека, который много знал и умел рассуждать. Это был не только философ, но и тот, кто понимал жизнь общества, природу и правила поведения.
</a:t>
            </a:r>
            <a:endParaRPr lang="en-US" sz="972" dirty="0"/>
          </a:p>
        </p:txBody>
      </p:sp>
      <p:sp>
        <p:nvSpPr>
          <p:cNvPr id="11" name="Text 3"/>
          <p:cNvSpPr txBox="1"/>
          <p:nvPr/>
        </p:nvSpPr>
        <p:spPr>
          <a:xfrm>
            <a:off x="417950" y="2316537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философы
</a:t>
            </a:r>
            <a:pPr algn="l" indent="0" marL="0">
              <a:lnSpc>
                <a:spcPct val="115000"/>
              </a:lnSpc>
              <a:buNone/>
            </a:pPr>
            <a:r>
              <a:rPr lang="en-US" sz="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мудрецам относили законодателей, поэтов, математиков и учителей. Их ценили за умение объяснять сложные вещи простыми словами и помогать другим принимать верные решения.
</a:t>
            </a:r>
            <a:endParaRPr lang="en-US" sz="912" dirty="0"/>
          </a:p>
        </p:txBody>
      </p:sp>
      <p:sp>
        <p:nvSpPr>
          <p:cNvPr id="12" name="Text 4"/>
          <p:cNvSpPr txBox="1"/>
          <p:nvPr/>
        </p:nvSpPr>
        <p:spPr>
          <a:xfrm>
            <a:off x="417950" y="2923447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наблюдали за водой, воздухом, небом и сменой времён года. Мудрецы хотели понять, по каким законам устроен мир, а не повторять старые сказания.
</a:t>
            </a:r>
            <a:endParaRPr lang="en-US" sz="1071" dirty="0"/>
          </a:p>
        </p:txBody>
      </p:sp>
      <p:sp>
        <p:nvSpPr>
          <p:cNvPr id="13" name="Text 5"/>
          <p:cNvSpPr txBox="1"/>
          <p:nvPr/>
        </p:nvSpPr>
        <p:spPr>
          <a:xfrm>
            <a:off x="417950" y="3530339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человеке
</a:t>
            </a:r>
            <a:pPr algn="l" indent="0" marL="0">
              <a:lnSpc>
                <a:spcPct val="115000"/>
              </a:lnSpc>
              <a:buNone/>
            </a:pPr>
            <a:r>
              <a:rPr lang="en-US" sz="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интересовали добро и зло, справедливость, дружба и смелость. Мудрецы размышляли не только о природе, но и о том, как человеку жить достойно.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17950" y="4137228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греков мудрость означала умение думать, сравнивать мнения и делать выводы. Поэтому мудрец был тем, кто искал смысл происходящего и учил этому других.
</a:t>
            </a:r>
            <a:endParaRPr lang="en-US" sz="100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времени жизни видно, как ранние мыслители сначала объясняли природу, а позже всё чаще обращались к человеку, воспитанию и законам.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мудрецы Древней Греции и время их жизни
</a:t>
            </a:r>
            <a:endParaRPr lang="en-US" sz="2511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появились натурфилософы, затем мыслители, сосредоточенные на обществе и нравственности.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датам жизни античных мыслителей, принятым в исторической литературе.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Фалес Милетский — один из первых греческих мудрецов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Милетский мыслитель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Фалес жил в Милете — богатом городе на берегу моря. Он стал одним из первых, кто пытался объяснять мир не через мифы, а через наблюдение и рассуждение.
</a:t>
            </a:r>
            <a:endParaRPr lang="en-US" sz="962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Фалес считал, что началом всего в мире является вода. Такое объяснение было смелым для своего времени, потому что заменяло сказания о богах природной причиной.
</a:t>
            </a:r>
            <a:endParaRPr lang="en-US" sz="956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 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приписывают умение предсказывать солнечное затмение 585 года до н. э., а также интерес к геометрии. Это показывает, что он соединял размышление с точным знанием.
</a:t>
            </a:r>
            <a:endParaRPr lang="en-US" sz="929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Фалес важен тем, что первым стал искать закономерности в природе. Его подход помог людям увидеть: явления можно изучать, сравнивать и объяснять с помощью разума.
</a:t>
            </a:r>
            <a:endParaRPr lang="en-US" sz="9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Анаксимандр и Анаксимен: поиск начала мира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Анаксимандр и апейрон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Анаксимандр думал, что основа всего — апейрон, то есть бесконечное и неопределённое начало. Так он пытался объяснить, откуда возникают разные вещи в мире.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 законам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был уверен, что всё происходит не случайно. Даже если начало мира трудно представить, оно подчиняется естественным законам, а не капризам богов.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Анаксимен и 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Анаксимен называл первоосновой воздух. Он считал, что из него могут появляться другие вещи, если воздух сгущается или, наоборот, становится разрежённым.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поиск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мыслителя искали единое начало мира и хотели понять его устройство логически. Их идеи показывают, как греческая мысль постепенно отходила от мифов.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26798"/>
            <a:ext cx="4000500" cy="1912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греческие мыслители по-разному объясняли мир, но каждый искал одно главное начало и старался понять устройство природы разумом.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что верили ранние мудрецы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разные ответы, всех этих мыслителей объединял поиск общего закона, который объясняет мир без мифов.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философские учения, изложенные в учебной и справочной литературе.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Пифагор: числа, музыка и порядок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как ключ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и его ученики считали, что число помогает понять мир. Для них важны были мера, пропорция и гармония, а не случайность и хаос.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заметили, что длина струны влияет на высоту звука. Это наблюдение показало, что музыка тоже подчиняется точным отношениям, которые можно описать числом.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Известная теорема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именем Пифагора связана теорема о прямоугольном треугольнике. Её изучают и сегодня, потому что она стала одним из самых известных правил геометрии.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пифагорейцев числа объясняли не только математику, но и устройство природы, музыки и поведения человека. Они верили, что правильная жизнь основана на мере.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Пифагорейский взгляд: от числа к гармонии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пифагорейцы связывали математику, музыку, природу и поведение человека.
</a:t>
            </a:r>
            <a:endParaRPr lang="en-US" sz="9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Гераклит: мир постоянно меняется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течёт
</a:t>
            </a:r>
            <a:pPr algn="l" indent="0" marL="0">
              <a:lnSpc>
                <a:spcPct val="115000"/>
              </a:lnSpc>
              <a:buNone/>
            </a:pPr>
            <a:r>
              <a:rPr lang="en-US" sz="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Гераклит учил, что ничто не остаётся прежним. Мир постоянно движется, а человек каждый день сталкивается с изменениями, даже если не замечает их сразу.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как знак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называл огонь символом перемен, потому что огонь никогда не стоит на месте. Этот образ помогал объяснить, что жизнь и природа находятся в движении.
</a:t>
            </a:r>
            <a:endParaRPr lang="en-US" sz="1106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Гераклит считал важной борьбу противоположностей: день и ночь, тепло и холод, жизнь и смерть. Именно в их различии, по его мысли, существует порядок мира.
</a:t>
            </a:r>
            <a:endParaRPr lang="en-US" sz="1118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3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Гераклита учат спокойно относиться к переменам и понимать, что изменения — естественная часть жизни. Его мысли остаются понятными даже сегодня.
</a:t>
            </a:r>
            <a:endParaRPr lang="en-US" sz="11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Парменид и Демокрит: два разных взгляда на мир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который нельзя увидеть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Парменид из Элеи утверждал, что подлинное бытие не рождается и не исчезает. По его мнению, чувства могут обманывать, а разум помогает увидеть то, что действительно неизменно. Его взгляды заставляли задуматься, можно ли доверять только глазам.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из мельчайших частиц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Демокрит предлагал совсем другое объяснение: всё состоит из атомов, которые движутся в пустоте. Эти частицы невидимы, но именно они создают разнообразие вещей. Так древние греки впервые попытались описать устройство мира без мифов и чудес.
</a:t>
            </a:r>
            <a:endParaRPr lang="en-US" sz="11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Солон: мудрец и законодател Афин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Афинянин и поэт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 был не только законодателем, но и поэтом, поэтому умел говорить о жизни ясно и убедительно. Афиняне доверили ему важные решения, когда городу нужны были порядок и справедливые правила.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против долгового рабства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ограничил долговое рабство, чтобы бедные граждане не теряли свободу из-за долгов. Это решение помогло смягчить острые противоречия в обществе и сделало жизнь афинян более защищённой.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 стремился сделать законы доступными для обычных людей. Когда правила стали понятнее, гражданам было легче понимать свои права и обязанности, а значит — участвовать в жизни полиса.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и 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Солоне связана с мыслью, что мудрый человек отвечает не только за себя, но и за свой город. Его реформы показали, что закон может быть опорой справедливости.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мудрецов Греции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242950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входил в список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семи мудрецам относили Фалеса, Солона, Бианта, Питтака, Хилона, Клеобула и Периандра. Это были люди, чьи мысли и советы ценили за ясность, сдержанность и пользу для общества.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02250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наставления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изречения были короткими, но запоминающимися. Они учили не хвастаться, не терять меру, уважать других и держать себя в руках даже в трудной ситуации.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480206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Изречения на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«Познай самого себя» и «Ничего слишком» стали особенно известными. Они легко запоминались и помогали людям помнить о самоконтроле, разумности и внимательном отношении к своим поступкам.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6581631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помнили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семи мудрецов передавалась из поколения в поколение, потому что она была понятной и полезной. Эти слова подходили не только для древних греков, но и для последующих эпох.
</a:t>
            </a:r>
            <a:endParaRPr lang="en-US" sz="10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Сократ: мудрость через вопросы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вместо книг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не оставил после себя письменных трудов, но стал знаменитым благодаря беседам. Он разговаривал с людьми на улицах Афин и учил их внимательно проверять свои мысли.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заставляют думать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не давал готовых ответов, а задавал вопросы о дружбе, смелости, справедливости и честности. Так он помогал собеседнику замечать слабые места в своих рассуждениях.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Сократа было важно не просто знать слова, а понимать смысл добра и правильного поступка. Он считал, что человек должен учиться быть честным с собой и другими.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истины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«Я знаю, что ничего не знаю» передаёт его подход к жизни. Она напоминает: настоящий мудрец не торопится с выводами и всегда готов учиться.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Сократовский способ искать истину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через вопросы и проверку примеров Сократ помогал уточнять смысл понятий.
</a:t>
            </a:r>
            <a:endParaRPr lang="en-US" sz="93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и Аристотель: ученики, которые создали школы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Платона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основал в Афинах Академию — одну из самых известных школ древности. Там изучали вопросы о государстве, душе, справедливости и том, каким должен быть человек.
</a:t>
            </a:r>
            <a:endParaRPr lang="en-US" sz="1081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Ликей Аристотеля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создал Ликей и сделал обучение более похожим на систематическое исследование. Он рассматривал логику, животных, политику и искусство как части одного большого знания.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 порядке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мыслителя старались не просто собирать факты, а связывать их в стройные учения. Благодаря этому их идеи стали основой для многих наук и способов обучения.
</a:t>
            </a:r>
            <a:endParaRPr lang="en-US" sz="1081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Платона и Аристотеля читали и изучали в разные эпохи, потому что их работы учили рассуждать, сравнивать и делать выводы. Их школы стали образцом для последующих поколений учёных.
</a:t>
            </a:r>
            <a:endParaRPr lang="en-US" sz="10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получили идеи, которые помогали не только объяснять мир, но и учиться думать, спорить и доказывать свою точку зрения.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идеи мудрецов оказались самыми важными
</a:t>
            </a:r>
            <a:endParaRPr lang="en-US" sz="2619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вклад связан с влиянием на мышление и учёбу: именно оно объединило природные, математические и нравственные идеи.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Фалесе, Пифагоре, Гераклите, Сократе, Платоне и Аристотеле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греческих мудрецов сохранились до наших дней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рукописи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древнегреческих мудрецов дошли до нас через книги, переписанные рукописи и цитаты, которые сохраняли в школах и библиотеках. Их читали в Древнем Риме, Византии и позже в Европе, где они стали частью образования.
</a:t>
            </a:r>
            <a:endParaRPr lang="en-US" sz="1011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Идеи, которые живут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наследие греческих мудрецов заметно в математике, логике и философии. Когда мы спрашиваем, почему что-то происходит, сравниваем мнения и ищем доказательства, мы продолжаем традицию, начатую древними мыслителями.
</a:t>
            </a:r>
            <a:endParaRPr lang="en-US" sz="10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менялся способ думать о мире, законах и человеке после появления греческих мудрецов.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изменили мудрецы в жизни людей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мудрецы приучили людей искать причины, проверять слова и сравнивать разные мнения вместо слепой веры в традицию.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«Мудрецы Древней Греции»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Мудрецы Древней Греции научили людей искать причины, задавать вопросы и не бояться сомневаться. Их идеи помогли перейти от мифов к разумному объяснению мира и стали основой философии, науки и школьного обучения.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мудрость Древней Греции изменила способы мышления
</a:t>
            </a:r>
            <a:endParaRPr lang="en-US" sz="25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2026-06-02T03:03:34Z</dcterms:created>
  <dcterms:modified xsi:type="dcterms:W3CDTF">2026-06-02T03:03:34Z</dcterms:modified>
</cp:coreProperties>
</file>