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помогает нам расти, крепнуть и улыбаться.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когда телу и душе хорошо. В этом возрасте привычки запоминаются быстро, а полезные правила помогают учиться, играть и меньше уставать.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 и зачем о нем знать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364608"/>
            <a:ext cx="206179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588" y="3561139"/>
            <a:ext cx="154422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78883"/>
            <a:ext cx="213008" cy="17040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здоровый день школьника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лучше начинать с умывания и завтрака. Тогда организму легче проснуться, а голове — быстрее включиться в уроки и не зевать на первой же минуте.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 режиму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есть несколько раз в день, не пропуская основные приемы пищи. Сытный обед и небольшой перекус помогают держать силы до конца уроков и прогулки.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нужны игры, прогулка или активные занятия. Движение разгоняет сонливость, помогает мышцам работать, а настроению — становиться бодрее и веселее.
</a:t>
            </a:r>
            <a:endParaRPr lang="en-US" sz="1399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важно пить воду небольшими порциями. Она помогает организму справляться с нагрузкой, особенно после бега, танцев, перемен и долгого сидения за партой.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сон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организму нужен спокойный отдых и достаточно сна. Если лечь вовремя, утром легче вставать, запоминать новое и не спорить с будильником.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еда: сила для роста и учебы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ограничить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газированные напитки можно есть редко и понемногу. В них много сахара, поэтому они не заменяют нормальную еду и быстро портят аппетит.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молочные продукты, яйца, рыба и мясо дают телу энергию и строительный материал. Из такой еды легче становиться сильнее и выносливее.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полезная тарелка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обед — это не только вкусно, но и полезно: овощи, каша или гарнир, фрукт и стакан воды. Такая еда помогает учиться без лишней усталости.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стаканов воды в день часто советуют взрослым как ориентир для питьевого режима.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силы, помогает не уставать на уроках и лучше переносить игры и прогулки.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Клиника Майо (Mayo Clinic), рекомендации по ежедневному потреблению жидкости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полезный перекус в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помогает выбрать еду, которая дает сытость, энергию и не мешает учиться.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в день помогают детям быть крепче, бодрее и внимательнее.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 укрепляет мышцы и сердце, а короткая разминка помогает не засиживаться на месте и сохранять силы.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рекомендации по физической активности детей 5–17 лет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расти и лучше запоминать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отдыхает, а мозг как будто раскладывает знания по полочкам. Поэтому после хорошего сна легче вспомнить правило, задачу или новое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нужно спать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8–10 лет обычно нужен продолжительный ночной сон. Если ложиться вовремя, утром легче вставать, а на уроках меньше хочется зевать и смотреть в окно.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 уснуть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выключить экран, успокоиться и лечь в тихой комнате. Так тело понимает, что пора отдыхать, а не устраивать ночную дискотеку.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зубы защищают от микробов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с мылом перед тем, как сесть за стол. Так с ладоней смываются грязь и микробы, которые могут попасть в рот вместе с едой.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прогулки, игры во дворе или поездки в транспорте руки тоже нужно вымыть. На них часто остаются пыль и невидимые микробы, которым не место дома.
</a:t>
            </a:r>
            <a:endParaRPr lang="en-US" sz="1352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мой руки после туалета. Это простое правило помогает защитить здоровье и самому человеку, и тем, кто рядом с ним.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утром и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чистят два раза в день — утром и вечером. Тогда они остаются крепкими, а во рту становится чище и приятнее.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4790" y="2077821"/>
            <a:ext cx="136623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40" y="2077821"/>
            <a:ext cx="191272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2878" y="2077821"/>
            <a:ext cx="163948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глаза: когда нужен отдых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глазам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смотреть в экран, глаза устают и начинают просить передышку. Полезно время от времени смотреть вдаль и моргать чуть чаще.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Встаньте и потянитесь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разминка помогает спине и шее не затекать. Несколько шагов, наклоны и потягивания быстро возвращают телу бодрость и настроение.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прогулки, рисование, лепка и игры на улице тоже умеют развлекать. Они дают глазам отдых, а голове — приятную смену занятий.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сидеть слишком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телефон, компьютер и планшет лучше использовать с перерывами. Тогда экран не успевает надоесть, а уроки и игры идут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тоже важно для здоровья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слова от родителей, учителей и друзей поддерживают, как невидимая ладошка. Если рядом говорят вежливо и внимательно слушают, становится легче учиться и не бояться ошибок.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высыпается, двигается и гуляет на свежем воздухе, ему легче сохранять спокойствие. Хорошее настроение помогает меньше сердиться и лучше справляться с обычными школьными делами.
</a:t>
            </a:r>
            <a:endParaRPr lang="en-US" sz="1484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о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не терпеть молча, а сказать взрослому, что тревожит. Умение попросить помощь — это не слабость, а полезный навык, который помогает заботиться о себе вовремя.
</a:t>
            </a:r>
            <a:endParaRPr lang="en-US" sz="1591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проще играть, делиться идеями и решать маленькие трудности. Когда есть с кем поговорить, ребенок чувствует себя увереннее и быстрее восстанавливает силы после усталого дня.
</a:t>
            </a:r>
            <a:endParaRPr lang="en-US" sz="15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 время игр и прогулок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 первом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на велосипеде, самокате или роликах нужно надеть шлем и защиту для рук и коленей. Такая экипировка помогает уменьшить травмы при падении и делает игру спокойнее.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на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дети должны только по правилам дорожного движения и вместе со взрослыми, если они еще маленькие. На дороге нельзя спешить, отвлекаться и выбегать вперед.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на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игровой площадке важно не толкаться, смотреть под ноги и соблюдать очередность на горке и качелях. Когда все ведут себя осторожно, прогулка становится веселой и безопасной.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в школе и на уроках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35"/>
            <a:ext cx="82308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сидим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помогает прямая посадка: так легче дышать, писать и не уставать. Аккуратный рюкзак и бутылка с водой тоже делают школьный день более удобным.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303"/>
            <a:ext cx="82308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Двигаемся на 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полезно встать, потянуться и немного пройтись. Даже короткое движение помогает разбудить тело после долгого сидения и вернуться к уроку внимательнее.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8"/>
            <a:ext cx="82308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Завтракаем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был полезный завтрак, мозгу легче думать, а желудок не напоминает о себе громче звонка. Сытное начало дня помогает лучше сосредоточиться на 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здоровью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1" y="1807326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немытых руках остаются грязь и микробы, которые легко попадают в рот. Поэтому перед едой и после улицы руки нужно мыть с мылом.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320939" y="98951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ложиться поздно и спать мало, организм не успевает отдохнуть. Ребенок становится сонным, медленнее думает и быстрее устает уже на первых уроках.
</a:t>
            </a:r>
            <a:endParaRPr lang="en-US" sz="1256" dirty="0"/>
          </a:p>
        </p:txBody>
      </p:sp>
      <p:sp>
        <p:nvSpPr>
          <p:cNvPr id="12" name="Text 4"/>
          <p:cNvSpPr txBox="1"/>
          <p:nvPr/>
        </p:nvSpPr>
        <p:spPr>
          <a:xfrm>
            <a:off x="306751" y="262513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долго сидит и редко гуляет, мышцы слабеют, а спина быстрее устает. Телу нужны игры, бег и свежий воздух, чтобы оставаться бодрым.
</a:t>
            </a:r>
            <a:endParaRPr lang="en-US" sz="1281" dirty="0"/>
          </a:p>
        </p:txBody>
      </p:sp>
      <p:sp>
        <p:nvSpPr>
          <p:cNvPr id="13" name="Text 5"/>
          <p:cNvSpPr txBox="1"/>
          <p:nvPr/>
        </p:nvSpPr>
        <p:spPr>
          <a:xfrm>
            <a:off x="306751" y="344294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сладкого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и сладкие напитки в больших количествах не дают нужной пользы, зато быстро перебивают аппетит. Лучше есть сладкое редко и выбирать более полезные продукты.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306751" y="4260613"/>
            <a:ext cx="43821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ссоры, шум и отсутствие отдыха мешают чувствовать себя спокойно. Если настроение портится слишком часто, даже любимые дела становятся тяжелее и неприятнее.
</a:t>
            </a:r>
            <a:endParaRPr lang="en-US" sz="11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одну полезную привычку на неделю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превратить полезное действие в привычку за 7 дней.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прогулка всей семьей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выходит во двор или в парк, и день сразу становится спокойнее. Ребенок шагает рядом со взрослыми, рассказывает о школе и дышит свежим воздухом. Такая прогулка помогает всем немного подвигаться и провести время вместе.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ужин за одним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пахнет супом, овощами и теплым хлебом. Взрослые подают полезную еду, а дети помогают накрывать на стол, потому что совместные дела делают ужин уютным и напоминают: забота о здоровье начинается дома.
</a:t>
            </a:r>
            <a:endParaRPr lang="en-US" sz="135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беречь здоровье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организм чувствует себя хорошо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хочется вставать, играть и идти в школу, это хороший знак. Бодрость показывает, что организм выспался и готов к новым делам без лишней сонливости.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аппетит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ест с удовольствием и не капризничает за столом, режим питания обычно в порядке. Нормальный аппетит помогает телу получать силы для учебы и игр.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делает человека спокойнее и внимательнее. Если вечером удается легко заснуть, а утром проснуться без тяжести в голове, значит режим помогает организму отдыхать.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уроков остается энергия на прогулку, чтение или игру, организм справляется хорошо. Частая усталость, головная боль и вялость подсказывают, что пора пересмотреть распорядок дня.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— это не скучно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 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Гулять с друзьями полезно и приятно: можно играть, обсуждать новости и просто дышать свежим воздухом. Такая прогулка получается активной, а время летит незаметно.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под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можно превратить в игру: включить любимую мелодию и немного потанцевать. Это весело, помогает размяться и поднимает настроение почти как маленький праздник.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сон без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Лечь спать вовремя — значит подарить себе силы на завтра. Если сделать это привычкой, утром легче вставать, а вечера становятся спокойнее и приятнее.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заменить лишнюю конфету яблоком или другим фруктом. Это не строгий запрет, а умный выбор, который помогает телу получать больше пользы.
</a:t>
            </a:r>
            <a:endParaRPr lang="en-US" sz="15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Воскресенье: подводим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Смотрю на свои отметки и замечаю, что стало легче. Если привычка понравилась, оставляю ее и на следующую неделю — без скуки и с пользой.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Понедельник: начинаем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 три полезных дела на неделю: пить воду, двигаться не меньше 60 минут и ложиться спать вовремя. Записываю их, чтобы ничего не забыть.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Среда: отмечаем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Проверяю, что уже получилось, и ставлю галочки или звездочки. Даже маленький успех радует и помогает не сбиться с выбранного пути.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здоровья на неделю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маленьких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еда, движение, сон, чистота и хорошее настроение работают вместе, как дружная команда. Каждый день можно сделать один полезный выбор и стать чуть сильнее, бодрее и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2026-05-26T03:28:14Z</dcterms:created>
  <dcterms:modified xsi:type="dcterms:W3CDTF">2026-05-26T03:28:14Z</dcterms:modified>
</cp:coreProperties>
</file>