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поэта в русской литературе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 русской традиции: художник, гражданин, пророк и хранитель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 поэзия становилась не только искусством, но и формой общественного и нравственного высказывания в разные эпохи.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его слово в истории русской литературы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пушкинской лирике поэт наделён внутренней свободой, которая не зависит от внешнего давления. Истинное творчество требует независимости мысли и верности собственному призванию.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«Пророк» и «Поэт» подчёркивают, что дар слова связан не с привилегией, а с обязанностью. Талант должен служить истине, а не выгоде или власти.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поэта как носителя гармонии, который сохраняет высокую меру духовной жизни. Его слово ценится тогда, когда остаётся точным, честным и вдохновенным.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поэт как свободный и ответственный творец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325" y="11689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869" y="1162275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1212" y="1162275"/>
            <a:ext cx="200925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одиночество поэта и конфликт с эпохой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против толпы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Лермонтовский поэт часто чувствует себя отделённым от общества. Его внутренний мир слишком ярок, чтобы раствориться в равнодушии окружающих.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обвинение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«Смерти Поэта» поэтическая речь превращается в гражданский приговор. Она осуждает несправедливость и требует нравственного ответа от общества.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и разрыв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Лермонтова звучат бунт, недоверие к миру и ощущение трагического несоответствия личности эпохе. Поэт здесь — не примиряющий, а обнажающий конфликт.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Трагическая независимость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становится платой за честность и свободу. Лермонтов утверждает ценность сильной личности, даже если её голос остаётся непонятым.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добавляет к поэтическому образу новую историческую и нравственную глубину.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развивается от личной свободы к общественной и исторической ответственности.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56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произведениям Пушкина, Лермонтова, Некрасова, Блока, Маяковского и Ахматовой
</a:t>
            </a:r>
            <a:endParaRPr lang="en-US" sz="656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поэта в русской поэзии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связывает назначение поэта с состраданием к простому человеку. Для него важна не отвлечённая красота, а правда о жизни, увиденной без прикрас.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Некрасов: поэзия как служение народу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стихотворениях «Поэт и гражданин» и «Элегия» звучит требование говорить о бедности, тяжёлом труде и общественной несправедливости. Молчание в такой ситуации выглядит нравственной слабостью.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 Некрасова становится голосом тех, кого обычно не слышат. Его слово должно не развлекать, а пробуждать совесть и чувство ответственности.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поэзия приобретает гражданский смысл: она помогает обществу увидеть собственные противоречия и не отворачиваться от человеческого страдания.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перед бурей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город у Блока дышит ожиданием перемен: улицы, окна и фонари словно скрывают напряжение, которое вот-вот станет явным. В этом пространстве поэт слышит не только музыку, но и тревожный шум истории.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метель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у Блока соединяется с чувством неустойчивости и движения к неизвестному. Метель, ветер и сумрак создают ощущение мира, где привычные ориентиры уже теряют силу, а будущее ещё не названо.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Серебряного века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выглядит как художник переходной эпохи, который улавливает скрытый кризис культуры раньше других. Его лирический герой стоит на границе между вдохновением и предчувствием исторического перелома.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Блок: поэт между вдохновением и тревогой времени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949946"/>
            <a:ext cx="3832800" cy="16627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образа поэта у разных авторов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роль, мотив и общественная позиция поэта в русской литературе.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традиции образ поэта движется от личной свободы к ответственности перед людьми и временем.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произведениям классической русской поэзии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 год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прямо разговаривает с будущим и утверждает ответственность слова перед историей.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Маяковский завершил поэму «Во весь голос», обращённую к потомкам.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В. Маяковский, «Во весь голос» (1930)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и живёт поэтическое слово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личного переживания к культурной памяти.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понимает поэта как свидетеля времени: его задача — не скрывать боль эпохи, а сохранить в слове человеческое достоинство, даже когда внешне всё говорит о страхе и разрушении.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лирике любовь, утрата и историческое испытание неразделимы; личное переживание приобретает общечеловеческий смысл, потому что поэт берёт на себя ответственность за точность и честность высказывания.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 Ахматовой подчёркивает внутреннюю силу слова: поэт не произносит громких деклараций, а фиксирует память, которая помогает человеку не потерять себя во время потрясений.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Ахматова: поэзия памяти и нравственной стойкости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1" y="2770325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5" y="2770325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000" y="5302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10300" y="2770325"/>
            <a:ext cx="200925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поэзия в литературе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опыт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превращает личные переживания и исторические события в культурную память, чтобы они не исчезали вместе с поколением и оставались понятными новым читателям.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язык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назвать любовь, страх, надежду и утрату точнее, чем повседневная речь, и делает внутренний мир человека более осознанным.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Ставит 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слово заставляет различать правду и ложь, сочувствие и равнодушие, поэтому чтение стихов нередко становится размышлением о совести.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точности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каждое слово значимо, и именно это развивает чувство языка, вкус к выразительности и внимание к смысловым оттенкам высказывания.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4691263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Раскрывает смысл пережитого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не только описывает чувства, но и помогает понять их причину, связывая личный опыт человека с более широким представлением о жизни и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мотивов показывает, какие смысловые акценты чаще всего возникают в русской поэзии о роли автора.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Свобода, ответственность и память образуют ядро темы; остальные мотивы уточняют её и раскрывают исторический и личный масштаб.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тематического анализа произведений Пушкина, Лермонтова, Некрасова, Блока, Маяковского и Ахматовой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связаны с назначением поэта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спор о свободе слова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всё чаще ощущает давление цензуры и ожиданий общества. Его слово становится не только художественным, но и общественно значимым, а потому вызывает споры и сопротивление.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века: исторический перелом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Революции, войны и кризис культуры усиливают напряжение между поэтом и временем. Лирика превращается в форму свидетельства, где важно зафиксировать тревогу и перемену эпохи.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слова в обществе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остаётся в диалоге с читателем, даже если этот диалог конфликтный. Сильное стихотворение способно пробудить совесть, изменить взгляд на действительность и сохранить внутреннюю свободу.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общество: конфликт и диалог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поэта-пророка в русской культуре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поэта-пророка соединяет художественный дар с нравственным авторитетом: он не просто сочиняет стихи, а говорит от имени высшей правды, за которую отвечает перед людьми и временем.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«Пророк» задаёт для этой традиции ключевые символы — огонь, голос, избранность и духовное преображение; они показывают, что слово воспринимается как миссия, а не как украшение речи.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853751"/>
            <a:ext cx="3832800" cy="22714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поэзия XIX–XX веков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раскрывают миссию поэта через собственные художественные акценты.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показывают эволюцию темы: от духовного избранничества к гражданской, исторической и личной ответственности поэта.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о назначении поэта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среда перегружена сообщениями, поэтому особенно ценится слово, которое точно называет мысль и не подменяет смысл эффектностью или шумом.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по-прежнему может задавать нравственный ориентир: его позиция важна там, где общество спорит о правде, свободе и ответственности за сказанное.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социальных сетей стихотворение быстро распространяется, а значит, сильный текст способен влиять на взгляд многих людей почти мгновенно.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не устаревает, потому что каждому поколению нужно заново отвечать на вопрос, как говорить честно, убедительно и без манипуляции.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назначения поэта остаётся актуальной сегодня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стихотворение о назначении поэта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увидеть содержание текста, его форму и авторскую позицию в историческом контексте.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поэзия показывает, что назначение поэта нельзя свести только к красоте формы: слово должно быть точным, честным и внутренне ответственным перед читателем и временем.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 классической литературе становится не только создателем образов, но и хранителем исторической памяти, защитником достоинства человека и выразителем духовного состояния эпохи.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тема поэта остаётся важной: через неё литература говорит о свободе, совести, истине и о том, как слово влияет на жизнь общества.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 из русской поэтической традиции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убеждает: поэт нужен не только для красоты, но и для правды, памяти и нравственного выбора. Его слово помогает человеку понять себя и своё время.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между вдохновением и ответственностью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2026-05-23T20:40:34Z</dcterms:created>
  <dcterms:modified xsi:type="dcterms:W3CDTF">2026-05-23T20:40:34Z</dcterms:modified>
</cp:coreProperties>
</file>