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Морис Метерлинк. «Синяя птица»: сказка о счастье и поиске смысла
</a:t>
            </a:r>
            <a:endParaRPr lang="en-US" sz="3371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 счастью начинается дома, а не вдалеке.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Морис Метерлинк и его сказка о смысле жизни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Метерлинк — бельгийский драматург и Нобелевский лауреат. В «Синей птице» он соединяет чудо, символы и простой, но важный вопрос: где искать настоящее счастье?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300298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9999" y="3245638"/>
            <a:ext cx="346050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80738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78105"/>
            <a:ext cx="440100" cy="3912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«Синяя птица» запоминается читателям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история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быстро вошла в репертуар театров разных стран, потому что в ней есть действие, яркие сцены и выразительные образы, которые легко представить на сцене.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вывод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важный жизненный урок рождается не из победы над врагом, а из внутреннего изменения героев и их взгляда на мир.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каждому темы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легко понять главную мысль: ценное часто находится рядом — в семье, дружбе, заботе и умении замечать хорошее в повседневности.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мир образов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Ожившие предметы, необычные существа и волшебные пространства делают повествование эмоциональным и помогают удерживать внимание даже в сокращённом варианте.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 глубоким смыслом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читается как волшебная история, но за приключением скрыт философский вопрос о счастье, памяти, доме и человеческой благодарности за обычную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значение в сюжете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помогают раскрыть путь детей и основные противопоставления сказки.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просто участвуют в приключении: каждый образ показывает важную сторону поиска счастья, от любознательности до поддержки и различения добра и опасности.
</a:t>
            </a:r>
            <a:endParaRPr lang="en-US" sz="1522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пьесы Мориса Метерлинка «Синяя птица»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путешествие Тильтиля и Митиль
</a:t>
            </a:r>
            <a:endParaRPr lang="en-US" sz="2511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начале сказки показывает, как чудо превращается в урок взросления.
</a:t>
            </a:r>
            <a:endParaRPr lang="en-US" sz="15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617" y="1298025"/>
            <a:ext cx="4157066" cy="3485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первая и самая важная остановка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пространство уюта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сказки дом кажется обычным местом, где всё знакомо и привычно. Но через образы хлеба, огня, воды и еды Метерлинк подчёркивает тепло, труд и заботу.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символ ценности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дети понимают, что родной дом — это не только стены. Это поддержка близких, чувство безопасности и та ценность, которую легко не заметить в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пьесе и их скрытый смысл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птица обозначает счастье, которое трудно удержать. Оно ускользает, если искать его как вещь, а не замечать в отношениях, памяти и добрых поступках.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показывает неизвестность, тревогу и скрытые силы. Она не просто пугает, а заставляет героев проверять характер, смелость и способность сохранять верность цели.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связан с пониманием, правдой и добром. Он помогает героям видеть мир яснее и отличать настоящую опасность от мнимой, возникающей из страха и сомнений.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лес и другие волшебные пространства расширяют границы привычного мира. Через них становится видно, что жизнь сложнее и глубже, чем кажется сначала.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пьесы-сказки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личный поиск героя связывается с семейными ценностями и нравственным выбором.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произведения — поиск счастья, но его смысл раскрывается через дом, близких людей и преодоление страха.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пьесы Мориса Метерлинка «Синяя птица»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героев в волшебных мирах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Ночи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впервые сталкиваются с опасностью и тайной. Здесь особенно важны осторожность, доверие и умение не поддаваться страху.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другие пространства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необычными существами проверяют смелость и внимание детей. Волшебство оказывается не только красивым, но и тревожным.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испытаний дети начинают иначе смотреть на простую жизнь. Их опыт приводит не к победе над кем-то, а к внутреннему пониманию счастья.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будущего и сад Блаженств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видят соблазны, которые легко отвлекают от главной цели. Эти эпизоды учат различать внешнюю привлекательность и настоящую ценность.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Души Света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Душа Света сопровождает Тильтиля и Митиль как добрый проводник. Она помогает им не потеряться в тьме, отличать правду от обмана и сохранять надежду во время опасных испытаний.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с разумом и нравственной опорой. Свет в пьесе показывает не только дорогу, но и ясность мысли, без которой дети не смогли бы понять увиденное.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их значения в «Синей птице»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пьесы помогают понять её скрытый смысл и увидеть, что поиски героев связаны не только с приключением, но и с внутренним открытием.
</a:t>
            </a:r>
            <a:endParaRPr lang="en-US" sz="1569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переводят сказку в область размышления: герой ищет не предмет, а смысл, а самые важные ценности оказываются рядом.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Метерлинк, «Синяя птица» (в сокращении)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288" y="3227236"/>
            <a:ext cx="414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49761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героям трудно найти Синюю птицу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Неизвестность пугает детей и заставляет их сомневаться в себе. Когда человек боится, ему труднее замечать важное и делать верный выбор.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Тильтиль и Митиль хотят быстро добиться результата, однако путь требует терпения. Важное открывается не сразу, а через опыт и наблюдение.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Синяя птица часто оказывается совсем близко, но герои не сразу узнают её. Метерлинк показывает, что счастье легко пропустить, если смотреть поверхностно.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ценности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обычные вещи — дом, забота, доверие — оказываются самыми значимыми. Сказка учит не гнаться за чудом, если оно уже живёт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героев от дома к открытию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 просто меняет место действия, но и углубляет понимание героями себя, других людей и ценности обычной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путь, тем яснее вывод: внешнее путешествие ведёт к внутреннему взрослению и новому взгляду на дом.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Метерлинк, «Синяя птица» (сюжетное построение)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сказки и его смысл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 показывает, что искомое счастье не исчезло, а было рядом всё время. Герои начинают иначе воспринимать привычные вещи и близких людей.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подчёркивает, что настоящая радость связана не с чудесной находкой, а с благодарностью, памятью и умением ценить заботу, которую дарят семья и дом.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Метерлинк завершает историю тихим, но важным открытием: человек становится счастливее, когда учится замечать простое и не ждать чудес вдали.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12" y="1309750"/>
            <a:ext cx="2715475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и волшебный мир в одной пьесе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дом, который вдруг оживает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пьесы знакомая комната превращается в пространство чудес: вещи получают голос, а привычные предметы открывают скрытую сторону жизни. Такой приём делает домашний мир более значительным и помогает увидеть в нём источник тепла и заботы.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помощники и живые чувства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Фея, Свет, Ночь и другие персонажи напоминают, что у человеческих переживаний тоже есть свой образ. Благодаря этому сказка становится похожей на разговор о страхе, надежде и выборе, но остаётся понятной детям.
</a:t>
            </a:r>
            <a:endParaRPr lang="en-US" sz="894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Смысл, спрятанный в сказочном сюжете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Метерлинк соединяет фантазию и повседневность, чтобы показать: за внешними событиями скрываются важные истины. Чудо здесь не отменяет реальность, а помогает внимательнее взглянуть на любовь, ответственность и простые радости.
</a:t>
            </a:r>
            <a:endParaRPr lang="en-US" sz="8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«Синяя птица» в школьном чтении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это удобное произведение: сюжет ясен, персонажи запоминаются, а символы помогают учиться вдумчивому чтению и интерпретации текста.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Сокращённый текст сохраняет главное: приключение, символику и нравственный итог, поэтому его удобно разбирать на уроках литературы.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Метерлинк, «Синяя птица»; школьная практика чтения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основная идея произведения
</a:t>
            </a:r>
            <a:endParaRPr lang="en-US" sz="253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сюжета по пьесе М. Метерлинка «Синяя птица»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тревожные силы в сказке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в пьесе не сводится к простому спору персонажей: оно показывает внутреннюю борьбу между доверием и страхом.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сил подчёркивает, что исход зависит от выбора героя: добро помогает понять правду, а тревога мешает её увидеть.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Метерлинк, «Синяя птица» (система образов)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остаётся важной сегодня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напоминает, что счастье нельзя измерить вещами. Для школьников это особенно важно, потому что история учит замечать ценность семьи, дружбы и повседневной заботы.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«Синяя птица» остаётся современной, потому что её вопросы не устаревают. Каждый читатель может узнать в героях себя и задуматься, где искать настоящее счастье.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говорить о доверии, выборе и ответственности без назидания. Через сказку легче понять, как страх, спешка и равнодушие мешают увидеть хорошее.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счастье ближе, чем кажется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«Синяя птица» убеждает: счастье живёт в доме, любви и доброте, а настоящее открытие происходит тогда, когда человек начинает замечать простые и дорогие сердцу вещи.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2026-05-18T18:29:59Z</dcterms:created>
  <dcterms:modified xsi:type="dcterms:W3CDTF">2026-05-18T18:29:59Z</dcterms:modified>
</cp:coreProperties>
</file>