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эволюции органического мира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основа разнообразия жизни, раскрывающая закономерности развития органического мира.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эволюции и её важность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эволюции развивались с античности, достигнув вершин у Ламарка, Дарвина и современных генетиков. Тема критична для понимания биологии и успешной подготовки к ЕГЭ.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 и зарождение жизни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первичного бульона Опарина и Холдейна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возникла из простой смеси органических молекул в древней атмосфере Земли. Идея первичного бульона объясняет условия синтеза основ живых тканей.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 — ключ к пониманию синтеза аминокислот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лабораторных условиях воспроизведены древние атмосферные газы и заряды, что привело к образованию аминокислот, подтверждая теорию химической эволюции.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коацерватов в формировании протоклеток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Коацерватные капли служили предшественниками клеточных структур, обеспечивая концентрацию органических молекул и первые механизмы упорядочивания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биологической эволюции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отражает существенные изменения в структуре и способах жизни организмов Земли.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постепенный процесс с накоплением новых форм, влияющих на биоразнообразие и адаптацию.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палеонтологии и биологии, 2024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Видообразование: пути и примеры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Аллопатрическое видообразование происходит через географическую изоляцию, когда популяции отделяются и развиваются независимо.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Симпатрическое видообразование возникает без географической преграды, обычно за счёт экологической и генетической специализации.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цихлиды африканских озёр, где разные виды адаптировались к уникальным экологическим нишам в пределах одного водоёма.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эволюции по Ч. Дарвину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включает конкуренцию за ресурсы внутри и между видами, а также противостояние неблагоприятным условиям среды.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и усиливает приспособительные признаки, влияя на выживаемость и размножение.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даёт материал для отбора, обеспечивая разнообразие признаков в популяции.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считается движущей силой эволюции, формирующей приспособленность и разнообразие живых организмов.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существование: примеры и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динамика численности видов выражена через взаимодействие хищников и жертв, например, волк и заяц контролируют популяции друг друга.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 порождает конкуренцию между особями, а хищничество поддерживает экологический баланс, предотвращая избыточное размножение.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типы и примеры действия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поддерживает средние признаки, что обычно наблюдается в стабильных условиях среды, например, постоянный размер тела вида.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и дизруптивный отборы ведут к сдвигам и раздвоениям признаков, как в случае индустриального меланизма у берёзовой пяденицы и разноцветных популяций.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739" y="1175216"/>
            <a:ext cx="434842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изменчивости и их биологическое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виды изменчивости с характеристиками и примерами, выделяя наследуемые и несостоящиеся изменения.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определяет базу эволюционных изменений, в то время как модификации влияют на фенотип без генетических изменений.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биологический справочник, 2024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механизмы эволюции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генетические варианты, становясь исходным материалом для эволюционного процесса.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обмен между популяциями, включая миграции и горизонтальный перенос генов, способствует распространению новых адаптаций, например, устойчивости к антибиотикам.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обеспечивает разнообразие признаков за счёт перемешивания аллелей в потомстве.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эволюции: факты и примеры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и ископаемые свидетельства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показывают постепенное изменение видов во времени. Переходные формы подтверждают постепенность эволюционных процессов и помогают проследить историю органического мира.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биогеография видов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органы, такие как крыло летучей мыши и рука человека, указывают на общих предков. Уникальные виды Австралии демонстрируют изоляцию и независимое развитие экосистем.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сходства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Зародыши позвоночных на ранних стадиях развития имеют сходные структуры. Это иллюстрирует общность происхождения и подтверждает эволюционные связи между различными группами животных.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и их эволюционное значение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приобретают формы и структуры, облегчающие выживание в конкретной среде. Например, мимикрия у рогатой жабы помогает избегать хищников за счет маскировки.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стратегии выживания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изменения также способствуют адаптации. Толстый жировой слой у тюленей и групповые защитные механизмы копытных повышают шансы на выживание в жестких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генетики и биологии популяций позволило понять изменение аллельных частот под влиянием разных факторов, что стало основой эволюционной биологии.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
</a:t>
            </a:r>
            <a:endParaRPr lang="en-US" sz="5974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периодом формирования современной синтетической теории, объединяющей генетику с дарвиновским отбором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биологии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 его последствия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58495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Дрейф генов выражен в случайных сдвигах частот аллелей у малочисленных популяций, что приводит к утрате разнообразия и изменению генетической структуры.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5900" y="336580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Эффекты бутылочного горлышка и основателя иллюстрируют значимость случайных событий: снижение численности или миграция небольших групп вызывают быструю генетическую спецификацию.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изоляции в видообразовании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и галапагосские вьюрки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вьюрков на Галапагосских островах обособились из-за удаленности и специфики среды. Каждый вид приобрел уникальные признаки, адаптируясь к разным условиям островов.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изоляция у насекомых и растений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брачном поведении или времени цветения препятствуют скрещиванию. Это способствует сохранению генетической независимости и возникновению новых видов в одних и тех же ареалах.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 темпы эволюционного процесса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коней (около 50 млн лет назад)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филогенетическое изменение: от небольшого эогиппуса к современному крупному виду с приспособлениями к бегу и пастбищному образу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прерывистого равновесия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скачки объясняют быстрое возникновение новых форм в геологической истории, сопровождающееся долгими периодами стазиса без значительных изменений.
</a:t>
            </a:r>
            <a:endParaRPr lang="en-US" sz="1191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после мезозойской катастрофы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новых млекопитающих форм оказалось способным занять освободившиеся экологические ниши, что ускорило диверсификацию и возникновение современных групп.
</a:t>
            </a:r>
            <a:endParaRPr lang="en-US" sz="11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этапы и особенности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первые двуногие предки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около 4 миллионов лет назад с прямохождением и примитивным использованием орудий. Эти виды заложили основы для дальнейшей эволюции человека.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— Homo sapiens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развитым мозгом и речью, современный человек создавал культуру и технологии. Это отличие выделяет нас среди человекообразных обезьян и обусловливает уникальный путь развития.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 Homo erectus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совершенствовали орудия труда, а Homo erectus освоили огонь и более сложные социальные структуры, что свидетельствует о растущем интеллектуальном развитии.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Прогрессивная и регрессивная эволюция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Прогрессивная эволюция проявляется в усложнении организмов, например, в развитии млекопитающих с их высокой адаптивностью и сложной нервной системой.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Оба процесса важны для сохранения видов, обеспечивая как развитие новых функций, так и приспособленность к специфическим нишам.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Регрессивная эволюция характеризуется упрощением строения, как у паразитических червей, утративших органы, несущественные для их среды обитания.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эволюционного учения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Эволюция объясняет разнообразие видов и взаимосвязи в экосистемах, что важно для сохранения биоразнообразия в условиях изменений среды.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Эти знания формируют научное мировоззрение и поддерживают устойчивое развитие общества и окружающей среды.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Понимание эволюционных процессов помогает прогнозировать последствия негативных факторов, включая климатические изменения.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Знания эволюции способствуют разработке стратегий охраны видов и восстановления популяций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эволюции для наук и практики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учение объединяет знания о развитии жизни, наследственности и отборе, что важно для медицины, сельского хозяйства и экологии. Оно помогает лучше понимать биологические процессы и применять их на практике.
</a:t>
            </a:r>
            <a:endParaRPr lang="en-US" sz="17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2026-05-10T05:42:45Z</dcterms:created>
  <dcterms:modified xsi:type="dcterms:W3CDTF">2026-05-10T05:42:45Z</dcterms:modified>
</cp:coreProperties>
</file>