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jpeg"/><Relationship Id="rId4" Type="http://schemas.openxmlformats.org/officeDocument/2006/relationships/image" Target="../media/image-11-4.jpe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12675" y="1067624"/>
            <a:ext cx="2973600" cy="28632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58400" y="852600"/>
            <a:ext cx="3925500" cy="3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Михаил Александрович Шолохов: писатель, эпоха, художественный масштаб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Писатель, сумевший показать историю через судьбы людей Дона.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458400" y="252850"/>
            <a:ext cx="4914000" cy="35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73657" y="1263000"/>
            <a:ext cx="2614985" cy="2672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84400" y="490250"/>
            <a:ext cx="7797600" cy="65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и Россия начала XX века: человек на фоне перелома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683476" y="2345525"/>
            <a:ext cx="3840900" cy="217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биография и творчество сложились в эпоху революций, войн и ломки привычного уклада. Донская земля дала ему живую память о казачьем мире, труде, традициях и исторических испытаниях.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юность и первые жизненные впечатления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родился в станице Вёшенской и вырос в среде, где повседневная жизнь была связана с земледельческим трудом, семейными обычаями и устной народной культурой.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юности он учился в гимназии и рано начал работать счетоводом, грузчиком, учителем ликбеза и на других должностях, близко узнав жизнь простых людей.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опыт дал ему не только наблюдения, но и нравственный материал для будущих произведений о крестьянах, казаках, войне и выборе человека в трудную эпоху.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5534" y="918425"/>
            <a:ext cx="3806782" cy="3913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15648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пространство родины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прозе Шолохова Дон изображён не просто как место действия, а как часть исторической памяти. Степь, река, станица и хутор формируют ощущение укоренённости человека в родной земле.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215400" y="252125"/>
            <a:ext cx="8708700" cy="6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в творчестве Шолохова: природа, быт, речь, память
</a:t>
            </a:r>
            <a:endParaRPr lang="en-US" sz="2500" dirty="0"/>
          </a:p>
        </p:txBody>
      </p:sp>
      <p:sp>
        <p:nvSpPr>
          <p:cNvPr id="7" name="Text 3"/>
          <p:cNvSpPr txBox="1"/>
          <p:nvPr/>
        </p:nvSpPr>
        <p:spPr>
          <a:xfrm>
            <a:off x="215400" y="3583425"/>
            <a:ext cx="4082100" cy="12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Живая народная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Бытовые детали, пословицы, песенные интонации и разговорная речь создают убедительный мир. Благодаря этому повествование звучит как подлинный голос народа, а не как отвлечённое описание.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2400" y="274275"/>
            <a:ext cx="8479200" cy="40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Литературный дебют и ранняя проза 1920-х годов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3324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1920-е годы: первые публикации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начинает печататься в газетах, публикуя рассказы и фельетоны. Уже тогда заметны его умение строить диалог и быстрое развитие напряжённого сюжета.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83010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манера письма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ранней прозы характерны лаконизм, резкая психологическая контрастность и точная деталь. Шолохов уже тогда показывал, как история вторгается в личную судьбу.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081250" y="1704300"/>
            <a:ext cx="1483800" cy="223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1925–1926: «Донские рассказы»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Сборник закрепил его репутацию сильного прозаика. В центре этих текстов — Гражданская война, жестокость перелома и тяжёлый нравственный выбор простого человека.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«Тихий Дон» как центральное произведение Шолохова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3451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Роман-эпопея создавался на протяжении 1920-х — 1940-х годов и охватывает большой исторический период, соединяя частную жизнь семьи Мелеховых с судьбой целого народа.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716000" y="115957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произведении показаны Первая мировая война, революция и Гражданская война. Исторические события не служат фоном, а напрямую меняют характеры, отношения и жизненные пути героев.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3451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раскрывает столкновение долга и чувства, личной свободы и исторической необходимости, любви и насилия. Именно в этих конфликтах проявляется трагическая глубина романа.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4716000" y="3050725"/>
            <a:ext cx="3630600" cy="171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подчёркивает важную мысль автора: внешне спокойная жизнь может быть разрушена историей, но человеческое достоинство и память о роде сохраняют внутреннюю опору.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87600" y="909772"/>
            <a:ext cx="3084300" cy="3048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45100" y="252125"/>
            <a:ext cx="4852800" cy="9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Мелехов: трагедия человека на изломе истории
</a:t>
            </a:r>
            <a:endParaRPr lang="en-US" sz="2500" dirty="0"/>
          </a:p>
        </p:txBody>
      </p:sp>
      <p:sp>
        <p:nvSpPr>
          <p:cNvPr id="6" name="Text 1"/>
          <p:cNvSpPr txBox="1"/>
          <p:nvPr/>
        </p:nvSpPr>
        <p:spPr>
          <a:xfrm>
            <a:off x="345100" y="1401525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Григорий не вписывается в простую схему «свой — чужой»: он ищет правду, но оказывается втянутым в жестокую логику войны, где выбор почти всегда ведёт к потере.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45100" y="3123346"/>
            <a:ext cx="3641700" cy="150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Психологическая сложность героя делает его особенно убедительным. Через его сомнения, ошибки и боль Шолохов показывает, как историческая буря ломает человека, не уничтожая в нём человечность.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произведения Шолохова и этапы творчества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этап связан с новым историческим опытом: гражданской смутой, коллективизацией, войной и послевоенным осмыслением человека.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Творчество Шолохова развивается вместе с историей страны и сохраняет жанровое разнообразие — от рассказа до романа-эпопеи.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М. А. Шолохова и даты их первой публикации; литературоведческие справочники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«Поднятая целина»: коллективизация и конфликт старого и нового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показывает, как коллективизация на Дону меняет привычный уклад жизни. Шолохов не скрывает болезненность процесса и тяжёлые последствия столкновения людей с новой системой.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Старый крестьянский мир держится на личном хозяйстве, семейной памяти и укоренённых представлениях о труде. Новый порядок связан с идеей общего будущего, но приходит через резкие перемены.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Художественная сила романа в том, что автор видит не только столкновение взглядов, но и нравственную неоднозначность эпохи. Поэтому книга вызвала длительные споры у читателей и критиков.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0094" y="1155650"/>
            <a:ext cx="297000" cy="297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10044" y="1155650"/>
            <a:ext cx="297000" cy="297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16806" y="1155650"/>
            <a:ext cx="259875" cy="2970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2594169" y="1155650"/>
            <a:ext cx="297000" cy="297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в прозе Шолохова
</a:t>
            </a:r>
            <a:endParaRPr lang="en-US" sz="2500" dirty="0"/>
          </a:p>
        </p:txBody>
      </p:sp>
      <p:sp>
        <p:nvSpPr>
          <p:cNvPr id="12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13" name="Text 2"/>
          <p:cNvSpPr txBox="1"/>
          <p:nvPr/>
        </p:nvSpPr>
        <p:spPr>
          <a:xfrm>
            <a:off x="28365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Человек на пределе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проза Шолохова показывает, как экстремальные условия проверяют характер. Герой должен сохранять достоинство, когда привычные моральные ориентиры рушатся.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72036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Цена победы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тема у Шолохова всегда связана с потерями, памятью и нравственной стойкостью. Победа в его прозе не отделяется от личной боли и человеческой выдержки.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4891800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«Наука ненависти»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рассказ передаёт психологию воина, который учится ненавидеть врага как часть фронтовой реальности. При этом Шолохов сохраняет интерес к внутреннему состоянию человека.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2587725" y="1628075"/>
            <a:ext cx="1720500" cy="19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фронтового времени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годы Великой Отечественной войны писатель создавал очерки и рассказы о стойкости народа. В них важны не только события, но и чувство общей ответственности.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11031" y="1638300"/>
            <a:ext cx="1326989" cy="133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8506" y="1638300"/>
            <a:ext cx="1326989" cy="133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37343" y="1638300"/>
            <a:ext cx="1326989" cy="133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828675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8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через плен и потерю
</a:t>
            </a:r>
            <a:pPr algn="ctr" indent="0" marL="0">
              <a:lnSpc>
                <a:spcPct val="100000"/>
              </a:lnSpc>
              <a:buNone/>
            </a:pPr>
            <a:r>
              <a:rPr lang="en-US" sz="79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9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Андрей Соколов проходит через плен, голод и унижение, а затем узнаёт о гибели семьи. Шолохов показывает не внешнюю победу, а тихую стойкость человека, который не позволяет беде разрушить в нём чувство достоинства и внутреннюю собранность.
</a:t>
            </a:r>
            <a:endParaRPr lang="en-US" sz="1189" dirty="0"/>
          </a:p>
        </p:txBody>
      </p:sp>
      <p:sp>
        <p:nvSpPr>
          <p:cNvPr id="9" name="Text 2"/>
          <p:cNvSpPr txBox="1"/>
          <p:nvPr/>
        </p:nvSpPr>
        <p:spPr>
          <a:xfrm>
            <a:off x="3486150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1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Испытание, которое не сломило
</a:t>
            </a:r>
            <a:pPr algn="ctr" indent="0" marL="0">
              <a:lnSpc>
                <a:spcPct val="100000"/>
              </a:lnSpc>
              <a:buNone/>
            </a:pPr>
            <a:r>
              <a:rPr lang="en-US" sz="74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возвращается к жизни без громких слов и жестов. Его сдержанность, умение работать и не жаловаться становятся знаком нравственной силы, а не равнодушия. В этом образе особенно заметно шолоховское внимание к человеческой выдержке в предельной ситуации.
</a:t>
            </a:r>
            <a:endParaRPr lang="en-US" sz="1110" dirty="0"/>
          </a:p>
        </p:txBody>
      </p:sp>
      <p:sp>
        <p:nvSpPr>
          <p:cNvPr id="10" name="Text 3"/>
          <p:cNvSpPr txBox="1"/>
          <p:nvPr/>
        </p:nvSpPr>
        <p:spPr>
          <a:xfrm>
            <a:off x="6154988" y="3457575"/>
            <a:ext cx="2276400" cy="14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Ванюша и надежда на будущее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Встреча с мальчиком Ванюшей завершает рассказ светлым, но очень сдержанным аккордом. Соколов принимает на себя ответственность за ребёнка, и личная трагедия превращается в акт милосердия, который возвращает герою смысл жизни после войны.
</a:t>
            </a:r>
            <a:endParaRPr lang="en-US" sz="1151" dirty="0"/>
          </a:p>
        </p:txBody>
      </p:sp>
      <p:sp>
        <p:nvSpPr>
          <p:cNvPr id="11" name="Text 4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«Судьба человека»: трагедия, утрата и нравственное возрождение
</a:t>
            </a:r>
            <a:endParaRPr lang="en-US" sz="25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182" y="1395525"/>
            <a:ext cx="7149686" cy="3436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43675" y="252125"/>
            <a:ext cx="7531500" cy="96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19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шолоховский эпос: от исторического события к нравственному выводу
</a:t>
            </a:r>
            <a:pPr algn="l" indent="0" marL="0">
              <a:lnSpc>
                <a:spcPct val="100000"/>
              </a:lnSpc>
              <a:buNone/>
            </a:pPr>
            <a:r>
              <a:rPr lang="en-US" sz="742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3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у Шолохова крупная история проходит через судьбу отдельного человека и приходит к нравственному итогу.
</a:t>
            </a:r>
            <a:endParaRPr lang="en-US" sz="2319" dirty="0"/>
          </a:p>
        </p:txBody>
      </p:sp>
      <p:sp>
        <p:nvSpPr>
          <p:cNvPr id="5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400" y="1248602"/>
            <a:ext cx="3887700" cy="244124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15400" y="252125"/>
            <a:ext cx="8131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и художественные особенности основных произведений Шолохова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716000" y="1548650"/>
            <a:ext cx="3630600" cy="132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сопоставить жанр, тему и художественную манеру в ключевых произведениях писателя.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жанры у Шолохова подчинены одной задаче: показать историю через живую человеческую судьбу и точную речевую среду.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716000" y="3050725"/>
            <a:ext cx="36306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произведениям М. А. Шолохова, 1920-е—1950-е годы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15400" y="252125"/>
            <a:ext cx="835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Шолохова: диалог, фольклор и речевая характеристика
</a:t>
            </a:r>
            <a:endParaRPr lang="en-US" sz="2500" dirty="0"/>
          </a:p>
        </p:txBody>
      </p:sp>
      <p:sp>
        <p:nvSpPr>
          <p:cNvPr id="4" name="Text 1"/>
          <p:cNvSpPr txBox="1"/>
          <p:nvPr/>
        </p:nvSpPr>
        <p:spPr>
          <a:xfrm>
            <a:off x="6977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широко использует донские говоры, пословицы и песенные интонации. Благодаря этому речь персонажей звучит живо и естественно, а читатель лучше чувствует среду, в которой они выросли и живут.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57742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у писателя не просто движет сюжет, но и раскрывает характер. По манере говорить можно определить возраст, настроение, социальное положение и степень внутреннего напряжения героя.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457075" y="1454800"/>
            <a:ext cx="2117400" cy="337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Пейзаж, бытовая деталь и устная речь образуют у Шолохова единое художественное пространство. Оно создаёт ощущение подлинной жизни, где народная память сохраняется не только в событиях, но и в слове.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1800" y="1160730"/>
            <a:ext cx="3837300" cy="261699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0500" y="252125"/>
            <a:ext cx="79788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творчества Шолохова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60500" y="1555875"/>
            <a:ext cx="4011600" cy="131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у Шолохова личная история почти всегда включена в большой исторический процесс.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военной и переломной тематики подчёркивает интерес писателя к человеку в момент испытания.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00" y="3050725"/>
            <a:ext cx="40116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3A451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ключевых произведений М. А. Шолохова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2400" y="274275"/>
            <a:ext cx="84792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Признание, награды и мировое значение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332425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1965 году Шолохов получил Нобелевскую премию по литературе. Это признание закрепило за ним статус писателя мирового масштаба и подчеркнуло художественную силу «Тихого Дона».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2313" y="1766099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книги переводились на многие языки и читались далеко за пределами России. Для зарубежного читателя они открывали не только историю Дона, но и универсальные вопросы долга, любви, войны и моральной ответственности.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532201" y="1766100"/>
            <a:ext cx="2279400" cy="22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Мировое значение Шолохова связано с редким сочетанием национальной конкретности и общечеловеческого содержания. Именно поэтому его проза остаётся понятной читателям разных стран и поколений.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Споры об авторстве «Тихого Дона» и литературная репутация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274837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авторства романа усилилось во второй половине XX века и стало одной из самых известных литературных дискуссий в России.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2517018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Исследователи обращались к архивам, рукописям, биографии писателя и особенностям текста, чтобы проверить происхождение произведения.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759200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специалистов сегодня признаёт шолоховское авторство, считая доказательства текстологии и архивного поиска достаточно убедительными.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7001404" y="1155650"/>
            <a:ext cx="1922700" cy="244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 спор показал, насколько велико значение «Тихого Дона» для культуры: вокруг по-настоящему крупного произведения неизбежно возникает пристальное исследовательское внимание.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403925" y="1174500"/>
            <a:ext cx="4285800" cy="259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класс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помогает старшеклассникам читать Шолохова как автора о цене исторических перемен и нравственной ответственности.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2254650" y="3980100"/>
            <a:ext cx="4634700" cy="102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классах его произведения особенно важны для разговора о войне, коллективизации, семейной памяти и выборе в экстремальной ситуации.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программа по литературе для 11 класса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AD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0225" y="1143728"/>
            <a:ext cx="2276400" cy="182734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14750" y="1143728"/>
            <a:ext cx="2276400" cy="182734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09275" y="1143728"/>
            <a:ext cx="2276400" cy="1827345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823825" y="4832200"/>
            <a:ext cx="2154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10" name="Text 1"/>
          <p:cNvSpPr txBox="1"/>
          <p:nvPr/>
        </p:nvSpPr>
        <p:spPr>
          <a:xfrm>
            <a:off x="215400" y="252125"/>
            <a:ext cx="8708700" cy="7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о Шолохове и культурное наследие
</a:t>
            </a:r>
            <a:endParaRPr lang="en-US" sz="2500" dirty="0"/>
          </a:p>
        </p:txBody>
      </p:sp>
      <p:sp>
        <p:nvSpPr>
          <p:cNvPr id="11" name="Text 2"/>
          <p:cNvSpPr txBox="1"/>
          <p:nvPr/>
        </p:nvSpPr>
        <p:spPr>
          <a:xfrm>
            <a:off x="42022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27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Вёшенская как литературное место памяти
</a:t>
            </a:r>
            <a:pPr algn="ctr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33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Станица Вёшенская воспринимается не только как родина писателя, но и как пространство сохранённой исторической памяти. Здесь особенно отчётливо виден донской мир, который Шолохов превратил в часть национальной культуры и литературного наследия.
</a:t>
            </a:r>
            <a:endParaRPr lang="en-US" sz="1127" dirty="0"/>
          </a:p>
        </p:txBody>
      </p:sp>
      <p:sp>
        <p:nvSpPr>
          <p:cNvPr id="12" name="Text 3"/>
          <p:cNvSpPr txBox="1"/>
          <p:nvPr/>
        </p:nvSpPr>
        <p:spPr>
          <a:xfrm>
            <a:off x="3414750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8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Музей, чтения и живой интерес к прозе
</a:t>
            </a:r>
            <a:pPr algn="ctr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6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Музей-заповедник, памятники и литературные чтения поддерживают интерес к его жизни и книгам. Эти формы памяти помогают увидеть Шолохова не как школьный символ, а как автора, чьё творчество продолжает работать в культуре.
</a:t>
            </a:r>
            <a:endParaRPr lang="en-US" sz="1158" dirty="0"/>
          </a:p>
        </p:txBody>
      </p:sp>
      <p:sp>
        <p:nvSpPr>
          <p:cNvPr id="13" name="Text 4"/>
          <p:cNvSpPr txBox="1"/>
          <p:nvPr/>
        </p:nvSpPr>
        <p:spPr>
          <a:xfrm>
            <a:off x="6409275" y="3267075"/>
            <a:ext cx="2276400" cy="14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1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Дон как образ истории и преемственности
</a:t>
            </a:r>
            <a:pPr algn="ctr" indent="0" marL="0">
              <a:lnSpc>
                <a:spcPct val="100000"/>
              </a:lnSpc>
              <a:buNone/>
            </a:pPr>
            <a:r>
              <a:rPr lang="en-US" sz="767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Шолохова связано с образом Дона как места, где соединяются семейная традиция, народная речь и исторический опыт. Его книги сохраняют представление о том, как литература может удерживать память народа и передавать её дальше.
</a:t>
            </a:r>
            <a:endParaRPr lang="en-US" sz="115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573700" y="994186"/>
            <a:ext cx="3189000" cy="317342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78525" y="1183650"/>
            <a:ext cx="3902400" cy="27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300" b="1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Шолохов остаётся важным сегодня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6C310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Шолохов показал, как великие потрясения XX века отражаются в судьбе обычного человека. Его проза по-прежнему ценна точностью, психологической силой и умением говорить о достоинстве, памяти и выборе без упрощений.
</a:t>
            </a:r>
            <a:endParaRPr lang="en-US" sz="3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2026-05-23T14:28:32Z</dcterms:created>
  <dcterms:modified xsi:type="dcterms:W3CDTF">2026-05-23T14:28:32Z</dcterms:modified>
</cp:coreProperties>
</file>