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России: основные черты и вопросы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Федерация с президентским акцентом и сложной системой федеральных отношений.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7254" y="75"/>
            <a:ext cx="406524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основы современной политической системы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политика сформировалась после 1991 года, с учётом наследия империи, СССР и реформ 90-х. Конституция 1993 года стала ключевым документом, закрепляющим новую государственную структуру.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государственной власти Российской Федерации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 РФ разделена на три ветви: законодательную, исполнительную и судебную. Такое разделение закреплено Конституцией и обеспечивает функциональное распределение полномочий.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Федеральное Собрание — законодательный орган, принимающий законы и контролирующий исполнение бюджета. Оно состоит из двух палат, каждая с отдельными функциями.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власть, представленная Президентом и Правительством, отвечает за реализацию государственной политики. Судебная власть обеспечивает защиту прав и контроль за соблюдением законов.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Президентская роль в российской политике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Президент РФ является главой государства и гарантирует соблюдение Конституции, обеспечивая единство власти в стране.
</a:t>
            </a:r>
            <a:endParaRPr lang="en-US" sz="986" dirty="0"/>
          </a:p>
        </p:txBody>
      </p:sp>
      <p:sp>
        <p:nvSpPr>
          <p:cNvPr id="4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Обладает правом законодательной инициативы, в том числе предлагает проекты законов и имеет право вето на федеральные нормативные акты.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Назначает Правительство, председателя центрального банка и высших должностных лиц, формируя исполнительную ветвь власти.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Верховным главнокомандующим, определяет направления внутренней и внешней политики, руководит органами исполнительной власти.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7873" y="75"/>
            <a:ext cx="4815334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Законодательная власть: Государственная Дума и Совет Федерации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Дума состоит из 450 депутатов, избираемых на пять лет по смешанной системе. Основная функция — разработка и принятие законов, контроль за действиями исполнительной власти.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Федерации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Федерации включает представителей всех регионов России. Его задачи — утвердить законы, назначить генерального прокурора, рассматривать вопросы импичмента президента и одобрять международные договоры.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9200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1950" y="1789450"/>
            <a:ext cx="179550" cy="239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Правительства РФ
</a:t>
            </a:r>
            <a:endParaRPr lang="en-US" sz="2012" dirty="0"/>
          </a:p>
        </p:txBody>
      </p:sp>
      <p:sp>
        <p:nvSpPr>
          <p:cNvPr id="7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политика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разрабатывает и реализует направления экономического развития, контролирует исполнение бюджета и обеспечивает финансовую устойчивость государства.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министерствами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деятельность федеральных министерств и ведомств, обеспечивая исполнение государственных программ и законодательных норм.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исполнение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за реализацию государственных решений, мониторинг деятельности отраслей и выполнение планов развития на федеральном уровне.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судебной системы России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суд РФ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Проверяет соответствие законов и нормативных актов Конституции, защищая основополагающие права граждан и принципы правового государства.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суд РФ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Осуществляет надзорные функции в уголовных, гражданских и административных делах, обеспечивает единство судебной практики на всей территории страны.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Арбитражные суды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Рассматривают споры между коммерческими организациями и государственными структурами, способствуя развитию экономической правовой среды.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России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состоит из 89 субъектов, каждый имеет свой статус, конституцию или устав, что обеспечивает определённую степень автономии.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субъектов — республики, края, области, города федерального значения, автономные округа и область — отображают этническое и административное разнообразие страны.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федеративность, централизованное управление и контроль федерального центра ограничивают самостоятельность регионов в ряде вопросов.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субъектов РФ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субъектов, их количество и примеры, демонстрирующие многообразие административного деления страны.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федерация мира с разнообразными типами субъектов, что отражает сложное государственное устройство.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прямого управления центром регионов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назначений временных губернаторов отражает усиление централизованного контроля за регионами.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назначений подтверждает укрепление влияния федерального центра на политическую ситуацию в субъектах Федерации.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Кремля, 2023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37" y="2633775"/>
            <a:ext cx="2120927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330" y="2633775"/>
            <a:ext cx="2118729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5926" y="2633775"/>
            <a:ext cx="2118729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2526" y="2633775"/>
            <a:ext cx="2118729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партии в современной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«Единая Россия»: доминирующая партия и роль в 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«Единая Россия» занимает ключевое место в политической системе, получая консолидированную поддержку исполнительной власти. Партия формирует большинство в Госдуме и влияет на принятие решений на всех уровнях власти.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2428201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Коммунистическая партия России: оппозиция с лояльным уклоном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КПРФ выступает как крупнейшая оппозиционная сила, но ее деятельность рассматривается как лояльная властям. Партия сохраняет значительную электоральную базу, особенно среди старших поколений.
</a:t>
            </a:r>
            <a:endParaRPr lang="en-US" sz="902" dirty="0"/>
          </a:p>
        </p:txBody>
      </p:sp>
      <p:sp>
        <p:nvSpPr>
          <p:cNvPr id="10" name="Text 4"/>
          <p:cNvSpPr txBox="1"/>
          <p:nvPr/>
        </p:nvSpPr>
        <p:spPr>
          <a:xfrm>
            <a:off x="4594800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ЛДПР и «Справедливая Россия»: политический плюрализм или фасад?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ЛДПР и «Справедливая Россия» представлены в парламенте, но их влияние ограничено. Они часто выступают с критикой, не выходя при этом за рамки политического консенсуса.
</a:t>
            </a:r>
            <a:endParaRPr lang="en-US" sz="902" dirty="0"/>
          </a:p>
        </p:txBody>
      </p:sp>
      <p:sp>
        <p:nvSpPr>
          <p:cNvPr id="11" name="Text 5"/>
          <p:cNvSpPr txBox="1"/>
          <p:nvPr/>
        </p:nvSpPr>
        <p:spPr>
          <a:xfrm>
            <a:off x="6761403" y="1095400"/>
            <a:ext cx="21210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партийной системы: ограничение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ландшафт характеризуется узким спектром активных партий и отсутствием реальных альтернатив. Процесс политической конкуренции контролируется, что сдерживает развитие плюрализма.
</a:t>
            </a:r>
            <a:endParaRPr lang="en-US" sz="9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Избирательная система РФ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Явка избирателей традиционно низкая — около 45%. Замечены многочисленные жалобы на применение административного ресурса, создающего препятствия для независимых кандидатов.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Процедуры выборов подвергаются критике за недостаточную прозрачность и обвинения в фальсификациях, что вызывает сомнения в свободе и честности электорального процесса.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в Государственную Думу проходят по смешанной системе: половина депутатов избирается от партийных списков, половина — по одномандатным округам, что сочетает пропорциональное и мажоритарное представительство.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1585" y="75"/>
            <a:ext cx="506983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Конституционного суда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Конституционный суд осуществляет контроль за соответствием федеративных законов и нормативных актов Конституции, обеспечивая верховенство основного закона.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защищает права граждан, отменяя противоречащие Конституции решения, и служит фундаментальным инструментом для сохранения баланса властей и стабильности правовой системы.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президентскими республиками (США, Франция)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1410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президент обладает широкими полномочиями, включая назначение правительства и влияние на законодательство, что схоже с моделями США и Франции.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0898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— слабая роль парламента и ограниченная система сдержек и противовесов, что ведет к концентрации власти в руках исполнительной ветви.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0386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Конгресс активно ограничивает власть президента, а судебная система демонстрирует большую независимость, создавая более сбалансированную систему.
</a:t>
            </a:r>
            <a:endParaRPr lang="en-US" sz="986" dirty="0"/>
          </a:p>
        </p:txBody>
      </p:sp>
      <p:sp>
        <p:nvSpPr>
          <p:cNvPr id="7" name="Text 5"/>
          <p:cNvSpPr txBox="1"/>
          <p:nvPr/>
        </p:nvSpPr>
        <p:spPr>
          <a:xfrm>
            <a:off x="261600" y="3987475"/>
            <a:ext cx="55077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модель сочетает сильного президента с активной ролью премьер-министра и парламента, чего в российской системе нет в полной мере.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властных полномочий между ветвями власти
</a:t>
            </a:r>
            <a:endParaRPr lang="en-US" sz="2194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исполнительной власти отражается в контроле над бюджетом и кадровыми назначениями. Законодательная и судебная ветви имеют ограниченные возможности влияния.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Дисбаланс полномочий подчеркивает доминирование централизованного управления, несвойственное полноценным демократиям.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аналитические отчёты, 2023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«суверенной демократии»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«суверенная демократия» означает приоритет национального суверенитета при формировании политического курса без внешнего вмешательства.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концепция предполагает строгий контроль власти над общественным мнением и политической конкуренцией для сохранения стабильности.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 акцентом является поддержка правящей элиты и ограничение влияния оппозиции с целью укрепления внутренней целостности государства.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рейтинги и стандарты демократии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 House оценивает Россию как несвободную страну, отмечая серьёзные ограничения в сферах свободы слова и политической конкуренции.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демократии Economist Intelligence Unit подтверждает низкий уровень демократического развития и влияние авторитарных тенденций.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фокусируется на контроле СМИ, давлении на оппозицию и недопуске независимых кандидатов, что снижает качество выборов.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принятия федерального закона в РФ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законодательное регулирование в Российской Федерации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перспективы развития политической системы РФ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Формальный федерализм проявляется в слабой автономии регионов и концентрации ключевых полномочий в центре.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видятся в реформах партийной системы и усилении роли судов и региональных парламентов для сбалансированного развития.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критикой является узкий политический плюрализм и преобладание исполнительной власти над другими ветвями.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особенности политической системы России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система России — федеративная с сильной президентской ветвью и ограниченной партийной конкуренцией, где развитие зависит от баланса стабильности и реформ для соответствия мировым стандартам.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2026-05-07T06:42:36Z</dcterms:created>
  <dcterms:modified xsi:type="dcterms:W3CDTF">2026-05-07T06:42:36Z</dcterms:modified>
</cp:coreProperties>
</file>