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 ненаследственная изменчивость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и среда формируют признаки живых организмов.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особи одного вида различаются между собой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особей одного вида признаки не совпадают полностью. Различия формируются из-за наследственной информации родителей и воздействия среды: питания, света, температуры, образа жизни и случайных изменений в ДНК.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как основа передачи признаков
</a:t>
            </a:r>
            <a:endParaRPr lang="en-US" sz="261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переход признаков от родителей к потомкам. Благодаря ей потомки похожи на своих родителей и на других представителей того же вида.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от родителей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в хромосомах. У человека в соматических клетках 46 хромосом, то есть 23 пары, а у каждого вида — свой набор.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как носители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записана в ДНК и находится в генах. Именно гены содержат «инструкции» для формирования многих признаков организма.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ДНК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наследуют признаки в пределах своего вида, поэтому похожи на родителей. Однако полностью одинаковыми они не бывают, потому что наследование и сочетание генов не повторяются точь-в-точь.
</a:t>
            </a:r>
            <a:endParaRPr lang="en-US" sz="1163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 не одинаковы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95" y="946950"/>
            <a:ext cx="3182610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признаков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наследственным признакам относятся группа крови, цвет глаз, форма ушей и некоторые особенности строения лица. Эти признаки определяются генами и могут сохраняться в поколениях.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видны особи одного вида с постоянными различиями. Такие признаки не исчезают случайно и могут передаваться из поколения в поколение.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изображение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наследственно передаются форма семян, окраска цветков и тип листьев. Такие различия заметны у разных сортов и повторяются у потомков.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наследственные различия проявляются в окраске шерсти, форме клюва и длине хвоста. Они помогают увидеть, что признаки одного вида могут быть устойчиво разными.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ненаследственная изменчивость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возникает под действием условий среды. Она связана не с изменением генов, а с тем, как организм развивается и живет.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изменения обратимы: если условия меняются, признак тоже может ослабевать или исчезать. Это отличает их от наследственных изменений.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затрагивают только признаки, сформировавшиеся уже после рождения. Обычно они не переходят к потомкам, потому что наследственная информация не меняется.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течение жизни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загар у человека, рост мышц при тренировках и изменение размеров листьев у растений при разном освещении. Все они зависят от условий.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проявление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«Наследственная и ненаследственная изменчивость»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задатки задают возможные варианты признака, а среда помогает одному из них проявиться сильнее.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нельзя объяснить только генами или только средой: чаще всего решает их совместное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признак у организма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наследственность и условия жизни вместе определяют фенотип.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 генотип: в чем разница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всех генов организма. Генотип передается по наследству и служит внутренней основой для формирования признаков, но не всегда виден напрямую.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наблюдаемые и измеряемые признаки организма: внешний вид, строение тела, рост, масса и некоторые физиологические свойства.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проявляться по-разному, если меняются свет, питание, температура или другие условия жизни организма.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условиями среды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 ненаследственной изменчивости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двух типов изменчивости по причине, участию генов, передаче потомкам и примерам.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 генами и сохраняется в поколениях, а ненаследственная зависит от среды и обычно не наследуется.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«Изменчивость организмов»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размеры, окраска или интенсивность развития признака. Например, у одуванчика в тени листья крупнее, а на солнце растение выглядит иначе.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признака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 выходят за рамки, характерные для вида. У человека загар усиливается при большем количестве ультрафиолетового света, но это не меняет наследственность.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получает новые условия: больше света, иное питание, другая температура или влажность. Именно это запускает изменение признака без перестройки ДНК.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среды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среды на признаки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«Изменчивость»; схематические данные для сравнения влияния среды.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усиливают или ослабляют проявление признака, хотя наследственная основа организма при этом сохраняется.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заметно меняет фенотип, но действует в пределах наследственных возможностей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наследственной изменчивости, связанные с генами
</a:t>
            </a:r>
            <a:endParaRPr lang="en-US" sz="2139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гороха, фасоли или тюльпана наследственно различаются форма семян, окраска цветков и тип листьев. Эти особенности не появляются случайно в течение жизни растения, а задаются генами. Поэтому новые поколения часто повторяют устойчивые признаки своих родителей.
</a:t>
            </a:r>
            <a:endParaRPr lang="en-US" sz="1166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у растений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котят, щенков или птиц можно увидеть различия в окраске шерсти, перьев, форме клюва и хвоста. Такие признаки передаются через половые клетки и могут сохраняться много поколений. Они помогают отличать особей одного вида друг от друга.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форма у животных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родителей с разными сочетаниями генов могут родиться дети с карими, зелёными или голубыми глазами. Такой признак формируется ещё до рождения и сохраняется при передаче потомкам. Именно поэтому у членов одной семьи есть сходство, но не полное совпадение внешности.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в одной семье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48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устойчивое изменение в ДНК или в строении хромосом. Оно затрагивает наследственный материал и может изменить работу гена, а значит, и признак организма.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мутаций вредна и мешает развитию организма, другие почти незаметны, а полезные встречаются очень редко. Их эффект зависит от того, какой ген изменился и в каких условиях живёт организм.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они бывают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под действием радиации, некоторых химических веществ, вирусов и ошибок при копировании ДНК. Иногда причина находится внутри самой клетки, когда при делении происходит сбой.
</a:t>
            </a:r>
            <a:endParaRPr lang="en-US" sz="1178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они появляются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Передаваться потомкам могут только мутации, возникшие в половых клетках. Если изменение произошло в клетках тела, оно останется у одного организма и не перейдёт следующему поколению.
</a:t>
            </a:r>
            <a:endParaRPr lang="en-US" sz="1273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наследуются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 их 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наследственная изменчивость и мутации.
</a:t>
            </a:r>
            <a:endParaRPr lang="en-US" sz="137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мутаций различаются тем, что именно меняется в наследственном материале и как это влияет на организм.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мутации определяется уровнем изменения наследственного материала: гена, хромосомы или всего набора хромосом.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комбинативной изменчивости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Потомок получает наследственную информацию сразу от матери и отца. Поэтому признаки складываются из двух наборов генов и редко повторяют родительские сочетания полностью.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родителя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встречаются случайно, поэтому одинаковые родители могут дать потомство с разными признаками. Это делает братьев и сестёр похожими, но не одинаковыми.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при оплодотворении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новые гены. Она только перестраивает уже имеющиеся наследственные варианты, из-за чего разнообразие возникает быстро и без мутаций.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новых генов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родителя есть собственный набор вариантов генов. При передаче потомству эти варианты объединяются по-новому, создавая множество возможных сочетаний в одном виде.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гены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генов к разнообразию признаков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информация, размножение и условия среды вместе формируют различия между особями одного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показывает, насколько широко среда может изменять признак, не меняя гены. У одних признаков она очень узкая, у других — заметно шире.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тема «Наследственность и изменчивость».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по-разному проявляться в разных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изменчивости в природе и жизни человека
</a:t>
            </a:r>
            <a:endParaRPr lang="en-US" sz="250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помогает организмам выживать в разных условиях. Благодаря ей одни особи лучше переносят холод, другие — нехватку влаги или изменение питания.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изменчивость используют для получения урожайных сортов растений и ценных пород животных. Человек отбирает нужные признаки и закрепляет их в потомстве.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человека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разнообразие внутри вида. Именно это разнообразие становится основой естественного отбора и появления новых приспособлений у живых организмов.
</a:t>
            </a:r>
            <a:endParaRPr lang="en-US" sz="89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эволюции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позволяет быстро отвечать на изменения среды без перестройки наследственного материала. Так организм временно подстраивает свои признаки под условия жизни.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тип изменчивости в примерах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примерам удобно увидеть, передаётся ли признак потомкам и связано ли его изменение с генами или только с условиями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различения — наследуется ли изменение: если да, оно связано с генами; если нет, его вызвала среда.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«Изменчивость».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изменчивости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передаётся потомкам и связана с генами и хромосомами. Ненаследственная изменчивость возникает под влиянием среды. Вместе они объясняют разнообразие живых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2026-06-01T09:59:51Z</dcterms:created>
  <dcterms:modified xsi:type="dcterms:W3CDTF">2026-06-01T09:59:51Z</dcterms:modified>
</cp:coreProperties>
</file>