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главный член предложения и понять, чем он выражен?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Дзейнік и способы его выражения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дейнік в 8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видеть грамматическую основу, точно разбирать предложения и не путать дейнік с другими членами. Понимание его формы особенно важно при разном порядке слов и согласовании со сказуемым.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 называет того, о ком говорится в предложении: это может быть человек, животное, предмет, явление природы или отвлечённое понятие.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обозначать активного деятеля: ученик пишет, мама читает, ребята играют. В таком случае дейнік отвечает за действие, которое сообщает сказуемое.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 бывает носителем признака или состояния: лес темнеет, день солнечный, человеку грустно. Здесь важен не поступок, а характеристика или состояние.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дейнік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признаки дейніка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дейніку задают вопросы кто? что? Обычно он стоит в именительном падеже и связан со сказуемым по смыслу и грамматически, образуя грамматическую основу.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порядок слов может меняться: Птицы поют в саду — В саду поют птицы. Поэтому дейнік ищут не по месту, а по связи со сказуемым.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способы выражения дейніка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наиболее типичные формы дейніка в учебных примерах и обычной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дейнік выражается существительным или местоимением; остальные способы встречаются заметно реже.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синтаксиса; обобщение по учебным примерам.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дейніка: сравнение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способы выражения дейніка по примеру, вопросу и особенности.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дейніка зависит от смысла высказывания и строения предложения; главное — определить, что именно является носителем действия или признака.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дейнік в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дейнік даже при необычном порядке слов.
</a:t>
            </a:r>
            <a:endParaRPr lang="en-US" sz="9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Дейнік, выраженный существительным
</a:t>
            </a:r>
            <a:endParaRPr lang="en-US" sz="234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живое существо: кот спит, ученик отвечает. В таких примерах именно слово в именительном падеже является главным членом предложения.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Дейніком может быть и предмет или явление: город строится, тишина наступила. Главное — не значение «живое», а роль слова в предложении.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помогает отличить дейнік от дополнения. Если слово отвечает на вопрос кто? что? и связано со сказуемым, оно выполняет роль подлежащего.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или нарицательное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Дейніком может быть любое существительное: Москва растёт, весна пришла. Имя собственное и нарицательное одинаково могут быть главным членом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я, ты, он, она, оно, мы, вы, они часто выступают дейніком, когда собеседнику уже понятно, о ком идёт речь.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выражение делает текст короче и избавляет от повторов. Например: Мы вернулись поздно. Они остались дома. Я прочитал книгу за вечер.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 роли дейніка тоже связано со сказуемым по числу, а в прошедшем времени — часто и по роду. Это помогает согласовать главные члены правильно.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Дейнік, выраженный местоимением
</a:t>
            </a:r>
            <a:endParaRPr lang="en-US" sz="26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быть дейніком, если оно называет количество участников действия: двое подошли, трое ответили, пятеро вышли во двор.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тоже может выполнять эту роль: несколько учеников, группа туристов, один из ребят, большая часть класса.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главное слово обычно передаёт количество или общий состав, а всё словосочетание отвечает на вопрос кто? что?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только на форму слова, но и на его связь со сказуемым и общий смысл высказывания.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Дейнік, выраженный числительным и словосочетанием
</a:t>
            </a:r>
            <a:endParaRPr lang="en-US" sz="26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выполнять роль дейніка, когда само действие становится предметом сообщения: читать полезно, учиться интересно, ошибаться не стыдно.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дейнік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дейнік не называет конкретного человека или предмет. Он выражает обобщённое действие, правило, возможность или оценку, понятную без указания исполнителя.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разборе важно увидеть, что инфинитив связан со сказуемым по смыслу и отвечает на вопрос что делать? или что сделать? как главный член.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 и сказуемое: согласование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сказуемого зависит не только от числа, но и от времени, поэтому при разборе важно учитывать весь контекст предложения.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дейнік требует согласования в единственном числе, несколько — во множественном, а в прошедшем времени заметна зависимость от рода.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правил согласования из школьного курса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определения дейніка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однородных дейніках нужно учитывать, что главный член может быть составным: Мама и дочь пришли. Вопрос задают ко всей группе, а не к каждому слову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обратном порядке слов дейнік не обязан стоять первым: В саду пели птицы. В распространённых словосочетаниях важно выделить главное слово и смысловую основу высказывания.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976053"/>
            <a:ext cx="4231200" cy="183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дейніка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с правильным способом анализа и увидите, на что обращать внимание в первую очередь.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разбора — вопрос от сказуемого, форма слова и смысловая связь. Без них легко ошибиться даже в простом предложении.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безличных предложениях дейніка нет: темнеет, морозит, мне грустно, на улице холодно. Сообщение передаёт состояние без названия того, кто его вызывает.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показывают природное явление, внутреннее чувство или обстановку. Смысл сосредоточен на самом состоянии, а не на его исполнителе.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важный признак для сравнения с двусоставными предложениями: если дейнік отсутствует, предложение нельзя разбирать по обычной схеме с подлежащим и сказуемым.
</a:t>
            </a:r>
            <a:endParaRPr lang="en-US" sz="118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 в безличных предложениях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типа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школьному алгоритму синтаксического разбора двусоставных и односоставных предложений.
</a:t>
            </a:r>
            <a:endParaRPr lang="en-US" sz="8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дейніка по значению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дейніком может быть и живое существо, и предмет, и даже отвлечённое понятие — всё зависит от того, о чём сообщается.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по смыслу — не человек, а носитель действия или признака. Это делает понятие дейніка очень широким.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школьным примерам из курса синтаксиса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распознавания дейніка
</a:t>
            </a:r>
            <a:endParaRPr lang="en-US" sz="285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поиска сказуемого: от него удобнее задать вопрос кто? что? и найти слово, которое связано с ним по смыслу и форме.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составной дейнік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несколько слов отвечают на один вопрос и обозначают общий носитель действия, их рассматривают как единый главный член.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форму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падеж, согласование со сказуемым и смысловая связь помогают отличить дейнік от второстепенных членов и избежать ошибок.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Тренируйтесь на разных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разбирать предложения с инфинитивом, однородными дейніками и безличными конструкциями: именно они лучше всего проверяют понимание темы.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порядком слов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могут стоять не по привычной схеме. Поэтому дейнік надо определять не по месту, а по грамматической роли.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находить грамматическую основу и правильно определять, кто или что является главным носителем действия, состояния или признака.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полезен при написании и проверке текстов: меньше ошибок в разборе, точнее выбор формы сказуемого и увереннее работа с падежами.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нужна при чтении художественных и научно-популярных текстов, где порядок слов часто меняется ради выразительности и смысла.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способы выражения дейніка, он легче понимает структуру предложения и точнее объясняет, почему выбран именно такой вариант.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способы выражения дейніка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Дейнік: коротко и по делу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Дейнік помогает увидеть, о ком или о чём сообщает предложение, поэтому его знание делает разбор точным, а понимание текста — более уверенным и осмысленным.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2026-05-21T14:58:41Z</dcterms:created>
  <dcterms:modified xsi:type="dcterms:W3CDTF">2026-05-21T14:58:41Z</dcterms:modified>
</cp:coreProperties>
</file>