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и Четвёртая симфония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тревоге, борьбе и надежде.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написанная в трудное время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симфония родилась в непростой период жизни Чайковского. Он посвятил её Надежде фон Мекк. Премьера прозвучала в Москве в 1878 году, а первая часть сразу привлекла особое внимание слушателей.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симфония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это большое произведение для оркестра. В ней обычно несколько частей, и каждая звучит по-своему: одна тревожно, другая спокойно, третья торжественно.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Четвёртой симфонии похожа на музыкальный рассказ. В ней есть начало, где сразу чувствуется напряжение, затем развиваются разные мелодии и темы.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такую музыку интересно по настроению. Можно заметить, где она звучит громко, где тихо, где будто спорит сама с собой, а где успокаивается.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оркестр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симфонический оркестр сидит на сцене как дружная команда. Перед слушателями много разных инструментов, и каждый готов внести свой голос в общую музыку. Именно вместе они создают мощное звучание первой части.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есть струнные, деревянные и медные духовые инструменты. Скрипки, флейты, трубы, валторны — все они звучат по-разному, но умеют соединяться в одно большое и яркое музыкальное полотно.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вступление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строго и очень уверенно. Первые звуки похожи на громкий сигнал, который будто предупреждает: впереди будет не совсем лёгкий путь.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медные духовые инструменты. Их звучание твёрдое, серьёзное и сильное, поэтому начало сразу кажется напряжённым и немного суровым.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секунд понятно: это не спокойная прогулка, а музыка с характером. Она словно собирается с силами и готовится к большому разговору.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рока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часто называют мотивом рока. Он звучит упрямо и серьёзно, будто задаёт вопрос, на который пока нет простого ответа.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повторению мотив легко узнать. Он помогает слушателю не потеряться в музыке и делает начало первой части особенно ярким и сильным.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появляется короткая музыкальная фраза. Она запоминается сразу и потом возвращается снова и снова, как настойчивый стук в дверь.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тревожного начала появляется главная тема. Она уже более певучая, поэтому её хочется слушать как широкую и красивую мелодию.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всё ещё чувствуется волнение, но музыка звучит увереннее. Она как будто не боится трудностей и старается идти вперёд.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широко и свободно. В ней слышны сила, смелость и желание справиться со страхом, а не прятаться от него.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звучит мягче и светлее. После напряжённого начала она приносит в музыку немного тепла, словно солнечный луч после пасмурного утра.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мелодия очень лирична и похожа на спокойную песню. У Чайковского такие темы часто кажутся душевными, тёплыми и немного мечтательными.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её, можно почувствовать передышку. Музыка будто на минуту улыбается и напоминает, что даже в тревоге есть место надежде.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первая часть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музыкальная мысль переходит в другую.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сильнее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части музыка растёт по силе. Звуки становятся мощнее, и оркестр будто поднимается на цыпочки, чтобы сказать что-то очень важное.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мысли возвращаются снова. Повторение делает напряжение заметнее и помогает услышать, как музыка упрямо идёт вперёд, не сдаваясь.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резче и собраннее. Из-за этого музыка похожа на быструю внутреннюю борьбу, где всё время нужно держаться и не терять силу.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инструментов звучат вместе особенно ярко. Струнные, духовые и ударные создают большое музыкальное движение, которое звучит как смелый ответ трудностям.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в музыке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часто ведут главную мелодию. Их звук может быть очень нежным, будто тихий разговор, и в то же время немного печальным.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струнные начинают дрожать, и музыка сразу становится тревожной. Именно они помогают Чайковскому передать чувства так живо, словно оркестр умеет говорить по-человечески.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и тихо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акценты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звучит резко и уверенно. Сильные удары оркестра привлекают внимание и создают ощущение напряжённого начала, будто впереди вот-вот начнётся буря.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волна силы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музыка снова набирает мощь. Громкие места чередуются с тихими, и от таких перемен первая часть кажется похожей на грозу или бурное море.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громких всплесков звучание может стать тише и осторожнее. Это похоже на паузу перед новым порывом ветра, когда слушатель замирает в ожидании.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 музыке слышна тревога. Она появляется в резких звуках, напряжённых ответах оркестра и в ощущении, что музыка всё время настороженно смотрит вперёд.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тревогой звучит смелость. Мелодии будто собираются с силами, расправляют плечи и не хотят отступать, даже если вокруг шумно и трудно.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появляется надежда. Она звучит светлее и мягче, как маленький лучик солнца, который пробивается сквозь тучи и обещает, что всё будет лучше.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здесь слышно упорство. Музыка снова и снова возвращается к борьбе, будто не сдаётся и шаг за шагом идёт дальше, несмотря на все трудности.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борьбы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похожа на смелый разговор человека с трудностями. В ней есть решительные удары, напряжённые ответы и мелодии, которые словно ищут выход из темноты.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картину к этой музыке, подойдёт человек, идущий навстречу ветру, или небо перед грозой. Такой образ помогает понять, почему звучание кажется сильным и беспокойным.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Чайковский строит напряжение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постепенно усиливается: от повторяющегося мотива к всё более мощному звучанию и уверенной развязке.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тем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теперь несёт в себе опыт развития. Она не просто повторяется, а словно отвечает на всё, что произошло раньше, и звучит более уверенно.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возвращение напоминает героя, который прошёл испытание и не сломался. Музыка показывает: трудности не исчезли, но силы у неё стало больше.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реприза, знакомые темы возвращаются после музыкальной борьбы. Слушатель узнаёт их, но они уже звучат иначе — как будто стали взрослее и сильнее.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первой части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Кода — это последний большой раздел части. У Чайковского она звучит очень энергично, словно музыка собирает все силы перед последним рывком.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рока остаётся с нами до самого конца. Он не даёт музыке стать слишком спокойной и всё время напоминает о напряжённой борьбе.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выглядит лёгким или беззаботным. Зато он показывает стойкость, решимость и мощь оркестра, который завершает часть с уверенностью.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особенно важны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 начинают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валторны и тромбоны сразу придают музыке строгий характер. Их звучание похоже на серьёзный сигнал, после которого ясно: история будет не спокойной, а напряжённой. Эти инструменты помогают почувствовать силу начала.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ведут мелодию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и виолончели умеют петь широко и выразительно. Они делают музыку живой, тёплой и подвижной, а иногда — очень взволнованной. Благодаря им оркестр звучит так, будто разговаривает с нами без слов.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 добавляют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гобои, кларнеты и фаготы смягчают общий звук и помогают услышать новые оттенки. Они словно раскрашивают музыкальную картину, делая её богаче и интереснее для внимательного слушателя.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легко заметить при слушании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услышать мотив рока: он возвращается снова и снова. Это короткая, упрямая мысль музыки, которая напоминает о тревоге и напряжении.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две разные темы. Одна звучит более решительно, другая — мягче и светлее. Вместе они показывают, как в музыке спорят сила и спокойствие.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заметить, где оркестр звучит громко, а где тихо. Такие перемены делают первую часть похожей на погоду, которая быстро меняется прямо у нас на глазах.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внимательно, музыка откроется как история без слов. В ней есть и грозный характер, и тёплый луч надежды, поэтому она так легко запоминается.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симфония: музыка характера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Четвёртой симфонии Чайковского рассказывает о тревоге, борьбе и надежде. В ней оркестр звучит мощно, ярко и очень выразительно, словно настоящий герой музыкальной истории.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2026-05-24T19:31:40Z</dcterms:created>
  <dcterms:modified xsi:type="dcterms:W3CDTF">2026-05-24T19:31:40Z</dcterms:modified>
</cp:coreProperties>
</file>