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Луг: зелёный дом для растений и животных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солнце, трава и жизнь всегда идут рядом.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луг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луг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кажется простым, но это настоящая природная команда. В ней вместе работают свет, вода, почва, растения и животные, а каждое живое существо влияет на соседей.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увидеть луг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и в низинах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часто появляются возле рек и в их поймах. После весеннего разлива здесь остаётся влажная, питательная почва, поэтому травы растут особенно густо и высоко.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и холмах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травянистые участки можно встретить на равнинах, в горах и на лесных полянах. Там много света, а деревьев мало, поэтому растениям хватает простора.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российских лугов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большие луговые пространства есть в поймах Волги, Оки и Камы. Такие места особенно красивы летом, когда над травами кружат бабочки и гудят насекомые.
</a:t>
            </a:r>
            <a:endParaRPr lang="en-US" sz="1170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 открытом 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может выглядеть очень спокойным, но в нём постоянно кипит жизнь. Здесь соседствуют высокие травы, цветы, насекомые, птицы и мелкие звери, которые находят еду и укрытие.
</a:t>
            </a:r>
            <a:endParaRPr lang="en-US" sz="11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16061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16061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16061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16061"/>
            <a:ext cx="236400" cy="236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29244"/>
            <a:ext cx="236400" cy="210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луговом мире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Клевер, ромашка, колокольчик, мятлик и тимофеевка создают на лугу зелёный ковёр. Они кормят многих жителей и помогают сохранять почву.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Трудолюбивые 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шмели, кузнечики, стрекозы, бабочки и муравьи встречаются на лугу почти повсюду. Одни собирают нектар, другие питаются травой, а третьи охотятся на мелких насекомых.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звери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Полёвки и зайцы находят среди трав корм и укрытие. Они быстро двигаются и стараются не попадаться хищникам, поэтому густая трава для них особенно важна.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травами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 любят открытые пространства и поют прямо над лугом. Они ищут насекомых, следят за безопасным местом для гнезда и оживляют луг своими голосами.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как общий дом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обитатель луга занимает своё место и выполняет полезную роль. Поэтому луг похож на дружную команду, где даже самый маленький житель важен.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Ловят солнечный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 цветы получают энергию от солнца и растут благодаря воде и питательным веществам из почвы. Без этого зелёного труда луг не смог бы существовать.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Укрепляют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луговых растений удерживают почву и помогают ей не размываться после дождя. Благодаря этому луг остаётся ровным, а земля — крепкой и живой.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других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дают нектар насекомым, а семена становятся пищей для птиц и мелких зверей. Так растения поддерживают жизнь многих соседей по лугу.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богатство луга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разных трав и цветов растёт на лугу, тем он ярче и устойчивее. Растения делают его красивым, полезным и полным жизни.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луга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Насекомые-работники луга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Насекомые-работники луга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всему лугу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насекомых растения хуже размножались бы, а птицам и мелким зверям стало бы труднее находить пищу. Тогда луг стал бы беднее, тише и скучнее.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Любители стрекотать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питаются травой и умеют громко стрекотать. Их звуки особенно хорошо слышны летом, когда луг становится тёплым, высоким и очень шумным.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гости трав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жуки и муравьи тоже живут на лугу или приходят туда часто. Они находят пищу, прячутся среди растений и участвуют в жизни природного сообщества.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цветам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шмели переносят пыльцу с одного цветка на другой. После такой работы растения могут образовывать семена, а луг сохраняет своё цветочное богатство.
</a:t>
            </a:r>
            <a:endParaRPr lang="en-US" sz="13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всё связано на лугу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 экосистеме луга показывают, как энергия и пища переходят от одного живого звена к другому.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вода на лугу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Луговая почва обычно богата перегноем. В ней много питательных веществ, поэтому травы быстро растут и образуют плотный зелёный покров.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почва на лугу хорошо впитывает воду. Густые корни удерживают влагу, и растения дольше остаются свежими даже в тёплую погоду.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разлива реки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заливных лугах весенний разлив приносит новые питательные вещества. После этого трава становится особенно сочной, а луг — ярким и живым.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всей 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вода поддерживают растения, а растения, в свою очередь, защищают землю от размывания. Так луг остаётся устойчивым и не пересыхает слишком быстро.
</a:t>
            </a:r>
            <a:endParaRPr lang="en-US" sz="12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лугом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— певец открытого неба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любит простор и высокий воздух над травами. Он строит гнездо прямо на земле, а его звонкая песня словно поднимается вместе с солнцем. В поисках еды птица ловко собирает насекомых среди растений.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Перепёлка и трясогузка на охоте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Перепёлка и трясогузка тоже выбирают луг своим домом. Они прячут гнёзда в траве, чтобы их было труднее заметить, и постоянно ищут мелких насекомых. Из-за них луг кажется ещё более живым и подвижным.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ласка, еж и сова не дают полёвкам и насекомым размножаться слишком сильно. Это помогает лугу оставаться устойчивым и здоровым.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маленьких хищника помогают удерживать численность добычи в равновесии.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по теме «Экосистема луга»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луг по сезонам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цветы и молодая трава. Насекомые просыпаются, птицы возвращаются с юга и ищут места для гнёзд. Луг начинает быстро зеленеть и оживать.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становится высокой и густой, а цветов на лугу особенно много. Здесь слышны жужжание, стрекотание и пение птиц. Луг выглядит самым ярким и шумным.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Созревают семена, трава постепенно желтеет и становится ниже. Животные готовятся к холодам: одни запасают корм, другие ищут укрытия, а некоторые улетают.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отдыхает под снегом и кажется тихим. Растения ждут тепла, а многие животные прячутся или спят. Но жизнь не исчезает, а только затаивается.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человек на лугу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луг ухожен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одной стороне тянется ровная тропинка, трава вокруг неё высокая и зелёная. Здесь пасутся животные, а рядом заметны цветы и бабочки. Луг выглядит живым и аккуратным, потому что люди ходят осторожно и не ломают растения.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луг пострадал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другом участке трава примята, а цветы почти исчезли. Видны следы костра, бумажки и вытоптанная земля. Такой луг быстро беднеет: насекомым и птицам становится негде жить, а красота уходит.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луг полезен людям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 для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Луговую траву косят, чтобы заготовить сено. Оно помогает кормить домашних животных зимой, когда свежей зелени уже нет.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и нектар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луговые цветы привлекают пчёл и шмелей. Из их нектара получается мёд, а сами насекомые переносят пыльцу.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растут медоносные и лекарственные травы. Люди издавна ценят их за аромат, красоту и пользу для здоровья.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и красивее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украшает местность, дарит простор и свежесть. Растения помогают воздуху оставаться чище, а прогулка среди цветов поднимает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луг нуждается в защите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опасны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трава вспыхивает очень быстро, и огонь уничтожает растения, семена и убежища животных. После пожара лугу нужно много времени, чтобы снова стать зелёным и живым.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лишний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Брошенные пакеты, стекло и банки портят вид луга и мешают живым существам. Животные могут пораниться, а растениям становится труднее расти.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ходить где попало, трава вытаптывается, а почва уплотняется. Тогда редкие цветы исчезают, и на месте красивого луга появляется пустая земля.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шум пугает птиц, насекомых и мелких зверей. Им нужно спокойствие, чтобы кормиться, прятаться и растить потомство в густой траве.
</a:t>
            </a:r>
            <a:endParaRPr lang="en-US" sz="12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жители луга встречаются редко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цветы под охраной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некоторых лугах можно увидеть редкие ирисы и купальницы. Их яркие лепестки очень красивы, но срывать такие растения нельзя. Если их повредить, на лугу станет меньше цветов, а насекомым — меньше пищи.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гости из Красной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лугу живут редкие бабочки и птицы, которых осталось совсем немного. Они особенно чувствительны к шуму, кострам и вытаптыванию травы. Поэтому такие места стараются беречь и не тревожить.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особенности луга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особенности луга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только кажется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выглядит спокойным, но под травой и над ней всё время что-то происходит. Насекомые летают, птицы поют, а растения растут почти незаметно.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всё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пройти дождю, и луг быстро свежeет. Трава выпрямляется, листья становятся ярче, а воздух наполняется влажной прохладой.
</a:t>
            </a:r>
            <a:endParaRPr lang="en-US" sz="133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очень популярен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головку клевера часто посещают сразу несколько насекомых. Они ищут нектар и пыльцу, а цветок в это время становится маленькой остановкой для гостей.
</a:t>
            </a:r>
            <a:endParaRPr lang="en-US" sz="1334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растения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лугу могут соседствовать десятки трав и цветов. Каждое растение любит свои условия, поэтому луг похож на живой разноцветный ковёр.
</a:t>
            </a:r>
            <a:endParaRPr lang="en-US" sz="13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луг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бережного поведения помогают сохранить растения, животных и красивый вид луга.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Рассмотреть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можно заметить ромашки, клевер и колокольчики. У каждого цветка свой цвет и форма, поэтому луг учит внимательно смотреть на природу.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Посчитать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траве и цветах легко встретить пчёл, шмелей и кузнечиков. Наблюдать за ними интересно: у каждого насекомого своё занятие и свой маршрут.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Послушать птиц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лугом часто звучат песни жаворонков и трели других птиц. По их голосам можно понять, что природа вокруг совсем не спит.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открытие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прогулка на луг становится маленьким исследованием. Ребёнок замечает, как много жизни скрывается в обычной траве.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ребёнок может увидеть на лугу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как команда живых существ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пищу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 цветы становятся едой и домом для многих насекомых. Без зелёных растений луг потерял бы свою основу и стал бы беднее.
</a:t>
            </a:r>
            <a:endParaRPr lang="en-US" sz="1215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помогают цветам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 бабочки переносят пыльцу с цветка на цветок. Благодаря этому растения могут образовывать семена и продолжать жизнь.
</a:t>
            </a:r>
            <a:endParaRPr lang="en-US" sz="1215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 следят за порядком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ловят насекомых, а лисы, ласки и совы помогают не разрастаться полёвкам и мышам. Так на лугу сохраняется равновесие.
</a:t>
            </a:r>
            <a:endParaRPr lang="en-US" sz="1215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один участник, меняется вся цепочка жизни. Поэтому даже маленький кузнечик или скромный цветок в этой команде очень нужен.
</a:t>
            </a:r>
            <a:endParaRPr lang="en-US" sz="12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— живой и дружный мир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кажется простым, но это настоящий дом для растений, насекомых, птиц и зверей. Если беречь его, он долго остаётся зелёным, ярким и полным жизни.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2026-05-26T09:35:25Z</dcterms:created>
  <dcterms:modified xsi:type="dcterms:W3CDTF">2026-05-26T09:35:25Z</dcterms:modified>
</cp:coreProperties>
</file>