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английский через смешной вопрос о кроликах и действиях.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rabbits fly? Изучаем английский с забавным вопросом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вопрос подходит для урока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только простые слова и понятные действия. Can показывает умение, rabbit — кролик, fly — летать, jump — прыгать, run — бегать. Смешной вопрос помогает легко запомнить новые фразы и не бояться говорить по-английски.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6389"/>
            <a:ext cx="432900" cy="346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94" y="2998004"/>
            <a:ext cx="385612" cy="44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 теме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rabbit обозначает кролика. Оно короткое, звучное и легко повторяется вслух. Его удобно связывать с движением, ушами и веселой картинкой животного.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 — это птица. Слово помогает сравнивать животных и сразу увидеть разницу между полётом и прыжком. Для младших школьников такой контраст особенно понятен.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Fly, jump, run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fly, jump и run показывают разные действия. Они связаны с движением и хорошо подходят для коротких упражнений, где нужно быстро выбрать нужное слово.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ears, tail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big ears и white tail описывают внешность животного простыми словами. Такие пары легко запомнить, если повторять их вместе с картинкой и жестом.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Funny, fast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funny и fast делают тему живой и интересной. Funny помогает передать смешную ситуацию, а fast — быстрое движение кролика, которое дети легко представляют.
</a:t>
            </a:r>
            <a:endParaRPr lang="en-US" sz="10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 — кролик, который любит прыгать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rabbit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 — это кролик. Слово очень короткое и удобное для первого знакомства с английским. Его легко произносить хором и сразу соединять с изображением животного.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выглядит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кролика длинные уши, мягкая шерсть и сильные задние лапы. Эти детали помогают детям запомнить слово через внешний вид и заметные части тела.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умеет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отлично прыгает, но не летает. Поэтому рядом со словом rabbit особенно хорошо работает глагол jump, который показывает его привычное движение.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can и короткие ответы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can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can показывает умение. Когда мы говорим can, мы отвечаем на вопрос, умеет ли кто-то что-то делать. Для детей это очень понятная и полезная модель.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урока подходят ответы Yes, it can и No, it can’t. Они учат отвечать не одним словом, а коротким полным предложением, как в настоящем разговоре.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a rabbit fly? — No, it can’t. Can a rabbit jump? — Yes, it can. Такие фразы помогают быстро понять смысл вопроса и правильно выбрать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ответ на вопрос Can rabbits fly?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вопроса перейти к простому выводу по смыслу и по действию животного.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rabbit и bird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 — это животное, которое живёт на земле и умеет прыгать. Его удобно представить в движении, потому что прыжок хорошо запоминается вместе со словом jump.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 живёт в воздухе и умеет fly. Это простое сравнение помогает детям сразу увидеть разницу между полётом птицы и прыжками кролика.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Wings and feathers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птицы есть wings и feathers. Эти слова легко связать с картинкой птицы в небе, где видно, почему она может летать, а кролик — нет.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Ears, paws, fur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кролика есть ears, paws и fur. Эти детали делают описание животного ярким и помогают запомнить слова через внешний вид, а не только через перевод.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 flies, rabbit jumps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летает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bird can fly. Эта фраза очень короткая и понятная. Она помогает увидеть, что слово fly связано именно с полётом, а не с любым движением.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прыгает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rabbit can jump. Здесь сразу видно главное действие кролика. Такая фраза хорошо подходит для повторения, потому что слово jump легко представить в картинке.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птицы есть крылья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bird has wings. Слово wings помогает запомнить, почему птица умеет летать. Простая структура предложения подходит для первого чтения и устной тренировки.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кролика большие уши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rabbit has big ears. Это предложение соединяет животное и его заметный признак. Дети легко запоминают его, потому что большие уши сразу бросаются в глаза.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которые умеет кролик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Прыгает высоко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 can jump high. Такое сочетание показывает, что кролик двигается легко и быстро. Слово high делает фразу живой, но остаётся очень простой для второго класса.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Бегает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 can run fast. Эта фраза помогает связать слово fast с движением. Дети легко представляют, как кролик мчится по земле и быстро исчезает из виду.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Останавливается и прячется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 can stop and hide. Эти глаголы добавляют новые действия и делают тему богаче. Они подходят для короткой игры: кто что умеет делать?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 кролика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rabbit, big ears, soft fur — такие словосочетания помогают описывать животное простыми английскими словами. Они расширяют словарь и остаются понятными без длинных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проверку умения: can or can’t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животное, назвать действие и быстро решить, подходит ли can или can’t.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Мини-фразы для устной практики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кролика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фразы I see a rabbit. Она короткая, звучит понятно и помогает назвать животное по-английски. Ребёнок легко повторяет её вслух и сразу связывает слово с картинкой.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про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is funny показывает простое мнение о кролике. Она учит описывать животное одним коротким предложением и добавляет в урок лёгкий юмор, который нравится младшим школьникам.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It can jump соединяет животное и его умение. Так ребёнок запоминает не только слово rabbit, но и глагол jump, а также модель can для ответа о возможностях.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симпатию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rabbits подходит для хорового повторения. Она простая, дружелюбная и помогает ребёнку говорить о животном с интересом, не перегружая речь сложными словами и длинными конструкциями.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284" y="4175"/>
            <a:ext cx="45742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кролик в английских словах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уши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big ears сразу делает образ кролика узнаваемым. Оно состоит из коротких слов, которые легко произнести и запомнить, особенно если рядом есть яркая картинка.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шерсть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soft fur помогает описать кролика не только как животное, но и как приятного на ощупь героя. Такое слово хорошо запоминается через изображение и движение рукой.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нос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small nose делает описание точнее и понятнее для детей. Она учит замечать детали внешности, а не только общее название животного, и расширяет словарный запас.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хвост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white tail звучит просто и красиво. Оно помогает ребёнку представить кролика целиком, а не отдельными частями, и закрепляет прилагательное white в понятном контексте.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лапы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long legs поддерживает тему движения, потому что такие лапы помогают кролику прыгать. Это удобный способ связать описание внешности с действием jump в одном уроке.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смешной, но полезный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Can rabbits fly? и сразу улыбается, потому что представляется смешная картина. Необычная ситуация привлекает внимание и подготавливает к запоминанию новых слов.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легко звучит No, it can’t. Короткий ответ понятен даже начинающему ученику и помогает быстро связать смысл вопроса с правильной английской фразой.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смеха слова rabbit, fly и can’t запоминаются лучше. Юмор делает урок живым, а правильный ответ остаётся в памяти как маленькая игра с языком.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короткого диалога по 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из простых вопросов и ответов с повторением can и can’t, чтобы второклассникам было легко говорить вслух и проверять понимание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не перепутать тему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 и jump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fly относится к полёту, а jump — к прыжку. Если ребёнок представляет движение в воздухе и на земле, он быстрее выбирает нужное слово без путаницы.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 и rabbit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 умеет fly, а rabbit умеет jump. Сравнение двух животных помогает увидеть разницу сразу и делает тему понятной через знакомые образы, а не через сложные объяснения.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can’t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показывает умение, а can’t — отсутствие умения. Эти два коротких слова особенно важны в уроке, потому что именно они дают правильный ответ на вопрос о возможностях.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название животного и действие, он может быстро проверить, подходит ли ответ. Такой шаг учит не угадывать, а сравнивать слова со смыслом ситуации.
</a:t>
            </a:r>
            <a:endParaRPr lang="en-US" sz="12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и его движения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jump high помогает показать, как легко кролик подпрыгивает. Она короткая и очень наглядная, поэтому ребёнок быстро связывает слово jump с движением вверх.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очень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run fast подходит кролику, который быстро убегает и меняет направление. Такое сочетание хорошо тренирует действие и прилагательное, не усложняя речь лишними словами.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и спрятаться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stop и hide показывают, что кролик умеет не только двигаться, но и прятаться. Это делает тему более живой и помогает расширить список простых глаголов.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герой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хорошо подходит для темы о действиях, потому что он подвижный, быстрый и легко изображается в картинке. На рисунке особенно полезен кролик в прыжке или на бегу.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урока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остаются rabbit, bird, fly, jump, can и can’t. Эти слова образуют основу темы и помогают ребёнку быстро понять, кто что умеет делать.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фразы A rabbit can jump и A bird can fly. Они очень короткие, поэтому легко повторяются хором и подходят для первых самостоятельных ответов.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 rabbit can’t fly особенно важна, потому что она показывает, как в английском языке говорить о том, чего животное не умеет делать. Это полезный шаблон.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помнит эти предложения, ему легче отвечать без долгой паузы. Он не ищет слова по отдельности, а сразу строит маленькое, понятное высказывание.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 в трёх шагах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проверить, понял ли ученик животное, действие и нужный ответ can или can’t на простом примере.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картинка для закрепления слов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картинки стоит rabbit с большими ears и белым tail. Он прыгает по траве, поэтому рядом легко вспомнить слово jump и ответ can’t на вопрос про полёт.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 небе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стороне летит bird с wings и feathers. Она высоко в небе, и ребёнок сразу видит разницу между fly и jump. Такое сравнение делает тему очень понятной и запоминающейся.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сцены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кролик и птица показаны рядом, слова can и can’t перестают быть абстрактными. Ребёнок видит живую картину и легче повторяет короткие английские предложения без ошибок.
</a:t>
            </a:r>
            <a:endParaRPr lang="en-US" sz="11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кролики не летают, но помогают учить английский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Rabbits can’t fly, but they can jump. Смешной вопрос сделал урок понятным и запоминающимся, а короткие фразы помогли детям выучить новые слова без лишнего напряжения.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2026-05-30T06:27:06Z</dcterms:created>
  <dcterms:modified xsi:type="dcterms:W3CDTF">2026-05-30T06:27:06Z</dcterms:modified>
</cp:coreProperties>
</file>