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драматургия: как музыка «рассказывает» историю
</a:t>
            </a:r>
            <a:endParaRPr lang="en-US" sz="2529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передаёт развитие событий через тему, контраст и кульминацию.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понимать музыкальную драматургию в 7 классе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видеть, как устроено произведение, и замечать, как музыка меняет характер, настроение и форму через темп, динамику, лад, регистр, тембр и ритм.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задаёт исходный образ произведения: она может быть певучей, решительной, тревожной или светлой. Именно с неё слушатель начинает узнавать музыкальную историю.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музыкального сюжета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возникает, когда тема повторяется, варьируется или сталкивается с новым материалом. Так музыка движется вперёд и постепенно усиливает ощущение изменения.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и завершение подводят итог: звучание достигает наибольшей силы, а затем приходит к разрядке, устойчивости или новому состоянию.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музыкального развития от начала к финалу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меняется музыкальная мысль от исходного образа к развязке.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как главный двигатель музыки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противопоставляется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выразительнее, когда рядом звучат громкое и тихое, быстрое и медленное, светлое и тёмное, высокое и низкое. Такие противопоставления сразу слышны даже без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помогает разделять части произведения и выделять важные моменты. Благодаря ему музыкальная речь кажется живой, а образы — более ясными и запоминающимися.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линии могут показать, как вместе с напряжением меняются громкость, темп и плотность звучания.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нарастает напряжение в произведении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напряжения обычно совпадает с кульминацией, а финал возвращает музыку к равновесию или спокойствию.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развития музыкальной драматургии по ходу произведения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музыкальная фраза может сразу обозначить героя или идею.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музыкальной драматургии и лейтмотивов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лейтмотив помогает слушателю узнавать персонажа даже тогда, когда он звучит иначе по темпу, тембру или силе.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09161"/>
            <a:ext cx="4000500" cy="17472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средства выразительности меняют характер звучания и помогают создавать образ.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 и их выразительный эффект
</a:t>
            </a:r>
            <a:endParaRPr lang="en-US" sz="2493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рождается не из одного приёма, а из их сочетания в общем звучании.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средств музыкальной выразительности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слушатель слышит столкновение двух разных образов: спокойного и напряжённого, мягкого и резкого, уверенного и неустойчивого. Именно различие создаёт ощущение конфликта.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усиливается, когда меняются тональности, темпы или тембры инструментов. Музыка как будто спорит сама с собой и переводит разговор в более острый тон.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образ пытается удержать равновесие, а другой всё время его нарушает. Тогда звучание напоминает соревнование, борьбу или несогласие между героями.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слышны противопоставления, тем сильнее драматургия. Поэтому конфликт в музыке часто воспринимается так же отчётливо, как событие в истории.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показывает конфликт
</a:t>
            </a:r>
            <a:endParaRPr lang="en-US" sz="224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525" y="1699210"/>
            <a:ext cx="4033500" cy="300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 в природе и повседневной жизни
</a:t>
            </a:r>
            <a:endParaRPr lang="en-US" sz="2246" dirty="0"/>
          </a:p>
        </p:txBody>
      </p:sp>
      <p:sp>
        <p:nvSpPr>
          <p:cNvPr id="8" name="Text 2"/>
          <p:cNvSpPr txBox="1"/>
          <p:nvPr/>
        </p:nvSpPr>
        <p:spPr>
          <a:xfrm>
            <a:off x="386175" y="2732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Гроза, ветер и море легко узнаются по сильной динамике, ритмическим ударам и волнообразной мелодии. Музыка словно рисует звуки природы без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86175" y="3828175"/>
            <a:ext cx="4400100" cy="8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движения и повседневности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Марш, танец, дорога и колыбельная передаются разными ритмами, тембрами и мелодическими движениями. Так обычные жизненные сцены превращаются в яркие музыкальные картины.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по-разному организуют повтор и развитие музыкальной мысли.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произведения и драматургия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сопоставления и развития тем, тем ярче драматическое движение; наиболее насыщенную драматургию показывает сонатная форма.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учебной теме «Музыкальная драматургия», без точных количественных данных; шкала условная.
</a:t>
            </a:r>
            <a:endParaRPr lang="en-US" sz="5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Куплет, припев и развитие смысла в песне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возвращает главную мысль и делает её узнаваемой; повтор усиливает запоминание, а изменения в звучании помогают почувствовать рост эмоций.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Куплет вводит новые события, детали или переживания, поэтому именно в нём песня чаще всего движется вперёд и раскрывает содержание постепенно.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финальном припеве нередко появляется более плотное сопровождение, дополнительные голоса или более сильная динамика, поэтому песня получает завершённый эмоциональный итог.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темы к кульминации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музыкальная мысль проходит от первого образа к яркому финалу в разных жанрах.
</a:t>
            </a:r>
            <a:endParaRPr lang="en-US" sz="88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драматургия в кино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или почти незаметная музыка создаёт фон, помогает войти в действие и не отвлекает от кадра.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ожидания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тихие звуки, повтор мотива или редкие акценты усиливают тревогу и подсказывают, что событие вот-вот произойдёт.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на 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шире, громче и ярче; она подчёркивает страх, радость, победу или удивление в момент действия.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отклик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мотив связывает сцены между собой, а завершение музыки помогает зрителю запомнить героя и смысл эпизода.
</a:t>
            </a:r>
            <a:endParaRPr lang="en-US" sz="9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в опере и балете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музыка помогает понять не только слова, но и скрытые чувства героев: ария показывает внутренний мир, а ансамбль — столкновение разных позиций.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в опере ведёт действие вместе со сценой: он подчёркивает тревогу, ожидание, спор или торжество и делает развитие сюжета слышимым.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музыка направляет восприятие танца: по ней слышны смена характера, темп движения и эмоциональные повороты, даже когда на сцене нет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произведении группы инструментов часто соединяются, чтобы показать смену образов и усилить кульминацию.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группы инструментов влияют на настроение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чаще создают плавность, медные — силу, духовые — подвижность, ударные — импульс; вместе они делают развитие музыки более выразительным.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учебной теме «Музыкальная драматургия», без точных количественных данных; значения условные.
</a:t>
            </a:r>
            <a:endParaRPr lang="en-US" sz="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525" y="2065275"/>
            <a:ext cx="322200" cy="32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0551" y="2342426"/>
            <a:ext cx="252900" cy="33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20300" y="3128274"/>
            <a:ext cx="322200" cy="32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слушателю следить за музыкальным действием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580900" y="2057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теме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знакомая мелодия возвращается, слушатель легко узнаёт её и замечает, как изменились настроение, темп, громкость или инструментовка.
</a:t>
            </a:r>
            <a:endParaRPr lang="en-US" sz="1064" dirty="0"/>
          </a:p>
        </p:txBody>
      </p:sp>
      <p:sp>
        <p:nvSpPr>
          <p:cNvPr id="13" name="Text 3"/>
          <p:cNvSpPr txBox="1"/>
          <p:nvPr/>
        </p:nvSpPr>
        <p:spPr>
          <a:xfrm>
            <a:off x="3595301" y="234242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развязки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движение к финалу заставляет внимательнее слушать музыку: напряжение растёт, а кульминация воспринимается как особенно значимый момент.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609674" y="3120775"/>
            <a:ext cx="2341800" cy="11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и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чередуются повторение и изменение, тем легче услышать развитие образов и понять, как музыка «рассказывает» без слов.
</a:t>
            </a:r>
            <a:endParaRPr lang="en-US" sz="10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402070"/>
            <a:ext cx="4039800" cy="17525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помогают музыке развиваться, создавать ожидание и выделять важные моменты.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музыкальной драматургии и их эффекты
</a:t>
            </a:r>
            <a:endParaRPr lang="en-US" sz="2654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образ устойчивым, crescendo ведёт к пику, а пауза подчёркивает важный момент; вместе эти приёмы формируют драматическое развитие.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учебной теме «Музыкальная драматургия»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музыкальной драматургии в известных произведениях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Чайковский: широкое дыхание мелодии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Петра Ильича Чайковского часто слышны сильные контрасты и большие эмоциональные волны. Мелодия может начинаться спокойно, а затем постепенно становиться всё более напряжённой и торжественной, приводя к яркой кульминации.
</a:t>
            </a:r>
            <a:endParaRPr lang="en-US" sz="1175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Прокофьев: столкновение характеров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Сергея Прокофьева музыкальная речь нередко резкая и энергичная. Острые ритмы, неожиданные повороты и противопоставление образов создают ощущение борьбы, спора или стремительного действия, как в настоящей сцене.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Мусоргский: музыка как портрет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Модеста Мусоргского часто будто рисуют конкретного персонажа. Интонации, тембр и ритм помогают услышать характер героя, его речь и настроение, поэтому музыкальная сцена воспринимается очень живо и зримо.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драматургия показывает, как из темы, контраста и кульминации рождается цельный художественный образ. Понимая её, легче слушать музыку внимательно и видеть смысл каждого звучания.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умеет рассказывать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2026-05-20T17:32:25Z</dcterms:created>
  <dcterms:modified xsi:type="dcterms:W3CDTF">2026-05-20T17:32:25Z</dcterms:modified>
</cp:coreProperties>
</file>