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 числом 10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прибавлять 10 быстро, точно и без лишних хлопот.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10: первый большой шаг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— первое двузначное число. После 9 оно открывает новый десяток и помогает заметить удобные правила в счёте.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 прибавлении 10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 числу прибавляют 10, оно становится больше ровно на один десяток. Это не один шаг, а целый десяток вперёд.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единиц при этом остаётся такой же. Поэтому 4+10=14, 8+10=18, 15+10=25 — меняется только часть с десятками.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правило удобно запоминать и проверять: прибавили 10 — получили следующее число в новом десятке, не пересчитывая всё по одному.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0107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21075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87050" y="1701075"/>
            <a:ext cx="31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 двузначными числами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21 прибавить 10, получится 31. В разряде десятков число увеличивается на один, а единицы остаются без изменений.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и 10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Прибавление 10 к 46 даёт 56. Видно, что ответ сохраняет прежние единицы, а десятков становится на один больше.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46 и 10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79 добавить 10, получится 89. Правило работает одинаково каждый раз, поэтому такие примеры легко проверить глазами.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79 и 10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и единицы в числе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палочках или кубиках десяток легко отделить от единиц. К 13 добавляем ещё один десяток — и получаем 23. Наглядная модель помогает не запутаться и замечать, где именно произошла прибавка.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и кубики помогают увидеть правило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числа может иметь два окошка: для десятков и для единиц. При переходе от 13 к 23 меняется только окошко десятков, а второе остаётся прежним. Это простой и очень понятный способ проверки.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двумя окошками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13 можно представить как 1 десяток и 3 единицы. Если добавить 10, получится 23: десятков станет два, а единиц по-прежнему три. Так удобно видеть, что меняется только одна часть числа.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как набор из двух частей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шагом по 10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Прибавляем 10 и получаем следующее число в новом десятке: 5 становится 15, а 2 превращается в 12.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следующий такой же шаг. 15 становится 25, 12 — 22. Счёт идёт быстро, без пересчитывания по единицам.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десяток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продолжать дальше: 25, 35, 45 или 22, 32, 42. Ряд растёт аккуратно и предсказуемо.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Продолжаем ряд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 любого числа: 5, 2 или 8. Главное — запомнить исходную точку и двигаться дальше ровными шагами.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быстро проверять примеры вроде 1+10, 3+10 и 9+10 без пересчёта по одному.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 слайде и правило сложения с 10
</a:t>
            </a:r>
            <a:endParaRPr lang="en-US" sz="1171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прибавления 10 последняя цифра в ответе остаётся такой же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быстро проверять примеры вроде 1+10, 3+10 и 9+10 без пересчёта по одному.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домик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удобно представить как домик с двумя окошками: одно для десятков, другое для единиц. Когда прибавляем 10, «переезжает» только десяток, а единицы спокойно остаются на месте.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сравнивать числа 14, 24 и 34. У всех меняется первая часть, поэтому правило видно сразу и без долгих объяснений.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примеры с 10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устного счёта: один и тот же порядок действий подходит ко всем похожим примерам.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перестановки слагаемых сумма не меняется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поменять слагаемые местами, сумма останется той же. Поэтому 10+4 и 4+10 дают одинаковый ответ — 14.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помогает выбирать удобный порядок вычисления. Иногда проще сначала поставить 10, а иногда — начать с другого числа.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примеры решаются быстрее, а число 10 становится знакомым помощником: оно может стоять первым или вторым, но результат не изменится.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4550" y="3375925"/>
            <a:ext cx="315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тренировка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Решай примеры устно и не спеши. В каждом случае прибавляется один десяток, поэтому ответ можно найти быстро, если внимательно посмотреть на первое число и его единицы.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 образцу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5+10, 14+10 и 20+10 число увеличивается ровно на десять. Это удобно для разминки: не надо пересчитывать всё по одному.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находится почти сразу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учат замечать правило, а не угадывать ответ. Чем чаще ребёнок видит прибавление 10, тем увереннее он считает и меньше ошибается.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 внимание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10+2 и 10+6 нужно просто сделать шаг вперёд на десять. После этого остаётся добавить ещё несколько единиц и спокойно назвать ответ.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Идём на один десяток вперёд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ошибка: перепутать 10 и 1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хочется прибавить только одну единицу, потому что она кажется маленькой и простой. Но число 10 — это не 1, а целый десяток, и ответ меняется гораздо сильнее.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8+10 даёт 18, а не 9. Представь большой прыжок через десять клеток: тогда легко понять, что прибавляется целый десяток, а не один шаг.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 10 в жизни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можно посчитать карандаши: 10 лежит в пенале, ещё 4 на столе — вместе 14. Так математика сразу становится похожа на настоящую жизнь.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удобно считать шаги, камешки или листочки. Сначала называем 10, потом прибавляем ещё несколько предметов и быстро получаем новый ответ.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тоже встречаются такие примеры. Если в коробке 10 фишек и добавить ещё 6, получится 16, и проверять предметы можно без ошибок.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помогают видеть числа вокруг себя. Ребёнок понимает, что сложение нужно не только в тетради, но и в обычных делах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полезно знать суммы с 10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примеры с 10 запомнены, устный счёт идёт быстрее. Ребёнок не останавливается надолго и может сосредоточиться на задаче, а не на долгом пересчёте.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ещё и хорошая основа для новых тем. После знакомства с числами с 10 легче изучать сложение и вычитание дальше, без лишнего напряжения.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таких сумм помогает проверять ответы. Если число после прибавления 10 не стало больше на десяток, значит, в решении, скорее всего, есть ошибка.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 признакам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прибавления 10 ответ всегда становится больше на один десяток. Если первое число было меньше 10, последняя цифра обычно остаётся такой же, как в начале.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представить дорожку с числами и стрелку на десять шагов вперёд. Такой образ помогает быстро проверить себя и заметить, правильно ли найден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чисел, которые удобно помнить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простые пары: 0 и 10, 1 и 11, 2 и 12. Они показывают, как меняется число после прибавления 10, почти как по лестнице.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3 и 13, 4 и 14, 5 и 15 тоже легко запоминается. В этих примерах к числу добавляется один десяток, а единицы не меняются.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такие пары знакомы, ответ находится быстрее. Достаточно вспомнить соседнее число, и пример уже не кажется длинным или сложным.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число прибавляют к другому, появляется новый десяток, а правило остаётся очень простым и понятным.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 «Сложение с числом 10»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первый полный десяток, который помогает увидеть, как устроен счёт в десятках.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число прибавляют к другому, появляется новый десяток, а правило остаётся очень простым и понятным.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9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для мини-тренажёра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написано 10+3. Ребёнок смотрит на десяток, прибавляет три единицы и быстро называет ответ. Рядом можно показать короткую подсказку: «прибавь один десяток, единицы оставь». Такое упражнение помогает не теряться и считать спокойно.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с первым примером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второй карточке удобно разместить 16+10 и 27+10. Здесь особенно хорошо видно, что меняется только десяток. Ребёнок сравнивает числа, делает один шаг вперёд и убеждается, что правило работает одинаково.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с примером на проверку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правила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Прибавляя 10, мы увеличиваем число ровно на один десяток. Это главный секрет, который делает примеры короткими и понятными.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при этом остаются прежними. Поэтому ответ можно быстро проверить, если внимательно посмотреть на последнюю цифру.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можно менять местами, а сумма не изменится. Значит, 10 можно ставить и первым, и вторым числом.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эти правила, примеры с 10 решаются уверенно. Они перестают казаться хитрыми и становятся очень удобными для устного счёта.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увидели, что прибавление 10 — это один большой и понятный шаг. Число становится больше на десяток, а считать с такими примерами теперь гораздо легче и веселее.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2026-05-20T12:03:29Z</dcterms:created>
  <dcterms:modified xsi:type="dcterms:W3CDTF">2026-05-20T12:03:29Z</dcterms:modified>
</cp:coreProperties>
</file>