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поддерживает жизнь, но загрязнение меняет климат, здоровье и экосистемы.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Геоэкологические проблемы атмосферы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— начале XXI века антропогенные выбросы резко выросли из‑за индустриализации, роста транспорта и энергопотребления. Концентрация CO₂ превысила 420 ppm при доиндустриальных ~280 ppm. Перенос загрязнений связывает страны общими рисками.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стала одной из главных геоэкологических проблем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 и её уязвимость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около 78%, кислород — примерно 21%, аргон — около 0,93%, углекислый газ — около 0,04%. Важна не доля, а то, как следовые вещества запускают экологические реакции.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малых примесей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концентрации оксидов азота и серы, метана и приземного озона, а также твердых частиц и аэрозолей определяют значимые риски. Их рост ухудшает прозрачность воздуха и влияет на самочувствие людей.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 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состава атмосферы отражаются на прохождении солнечного света: увеличивается рассеяние и поглощение. Следом меняются условия для химических процессов, а значит — и формирование вторичных загрязнителей.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«реакционность»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идут цепочки фотохимических превращений и взаимодействия загрязнителей. Даже небольшие изменения концентраций смещают баланс реакций, что отражается на образовании озона и аэрозолей.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загрязнение «расползается»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перемешивание воздушных масс помогает переносить вещества далеко от источника. В результате местные выбросы способны проявляться региональными эффектами и требуют оценки на больших территориях.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электростанции, металлургия и цементное производство выбрасывают диоксид серы, оксиды азота и твердые частицы. Особенно заметны выбросы при работе на угле и мазуте, а также при неполном контроле пылегазовых потоков.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быт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автотранспорт становится главным источником оксидов азота, угарного газа и сажи. Бытовое отопление усиливает локальные загрязнения, а сельское хозяйство связано с метаном и аммиаком; при этом предприятия дают комплекс газов и пыли.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атмосферы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категорий различаются «наборы» веществ: одни сильнее нагружают NOx, другие — SO₂ и пылевую фракцию.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загрязнение неодинаково по составу и масштабам воздействия, поэтому меры должны подстраиваться под конкретные источники.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визуализация: индексы (0–100) без привязки к конкретному городу; точные доли зависят от региона и года.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источников в загрязнение воздуха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 переносит примеси на сотни и тысячи километров, поэтому эффекты ощущаются не только «рядом с трубой», но и в соседних районах и странах. Это важно при планировании мер.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инверсии мешают вертикальному перемешиванию: загрязнения дольше остаются у поверхности. При этом воздух в городе прогревается неодинаково, и высота «рассеивания» уменьшается.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ветер, высокая влажность и плотная застройка усиливают накопление аэрозолей и газов. В таких условиях даже умеренные выбросы приводят к росту концентраций и более длительным периодам неблагоприятного воздуха.
</a:t>
            </a:r>
            <a:endParaRPr lang="en-US" sz="1431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складываются худшие условия для рассеивания примесей, а летом возрастает фотохимическая активность. Это повышает вероятность вторичного загрязнения, включая образование приземного озона и новых частиц.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загрязнения распространяются в атмосфере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смог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логика смолообразования: выбросы → накопление → фотохимия → вторичные загрязнители → ухудшение качества воздуха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эффекта связано с ростом концентраций парниковых газов при сжигании ископаемого топлива, вырубке лесов и сельскохозяйственной деятельности. Эти источники изменяют состав атмосферы быстрее естественных процессов.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проявляются повышением средней температуры, учащением волн жары, засух и сильных ливней, а также таянием ледников. Дополнительно меняются условия циркуляции атмосферы и распределение осадков.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парниковый эффект обеспечивает тепловой баланс: CO₂, CH₄, N₂O и водяной пар задерживают часть теплового излучения. Без него средняя температура поверхности была бы существенно ниже.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изменение климата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заметно, что скорость роста усиливается после середины XX века на фоне индустриального расширения и массового использования нефти, газа и угля.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связь между хозяйственной деятельностью человека и изменением состава атмосферы, что влияет на климатическую систему.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индекс (1850=0, 2024=100) для демонстрации характера динамики; точные значения зависят от выбранного ряда и газов.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осадки возникают, когда в атмосфере диоксид серы и оксиды азота превращаются в серную и азотную кислоты. Затем соединения попадают в дождь, снег, туман и сухие осадки.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Подкисление затрагивает почвы и водоемы: вымываются элементы вроде кальция и магния, нарушается химический баланс. В результате растения хуже переносят стресс, а лесные экосистемы становятся менее устойчивыми.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ускоряет коррозию металлов и разрушает материалы на основе карбонатов. Особенно заметны эффекты на зданиях, мостах и памятниках из известняка, мрамора и подобных пород.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затрагивает и среду обитания человека: ухудшается состояние растительности, снижается качество водных экосистем, а ремонт инфраструктуры требует дополнительных затрат. Поэтому профилактика выбросов жизненно важна.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осадки и их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9815" y="1527000"/>
            <a:ext cx="3422170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 справочных материалов по атмосферной химии (без привязки к одной конкретной стране/году).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атмосферных загрязнителей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вещества по источникам, «времени жизни» в атмосфере и ключевым эффектам. Сравнение показывает, что одни примеси остаются преимущественно локальными, а другие успевают распространиться на большие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критичными для городской среды по сочетанию воздействия и характерного происхождения обычно называют PM2.5 и приземный озон: они формируются как из первичных выбросов, так и в результате фотохимии, поэтому часто присутствуют в повседневных экспозициях.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Стратосферный озоновый слой поглощает большую часть жесткого ультрафиолета UV-B и снижает риск ожогов, мутаций и повреждения ДНК. Ослабление защиты опасно для экосистем и медицины.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озона связано с фреонами и галогенсодержащими соединениями: под действием солнечного света высвобождаются активные хлор и бром. Открытая в 1980-х «озоновая дыра» над Антарктидой стала причиной международных ограничений, включая Монреальский протокол 1987 года.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и защита от ультрафиолета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отдельных заболеваний, длительная экспозиция ухудшает восстановление организма и усиливает хроническое течение болезней у людей с уже имеющимися диагнозами.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действует комплексно: чаще всего страдают дыхательная и сердечно‑сосудистая системы, а общий риск формируется суммарным эффектом нескольких загрязнителей.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ВОЗ; структура последствий приведена как обзорный ориентир (числа на диаграмме — условные для визуализации, без претензии на точные доли).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загрязненного воздуха на здоровье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6756" y="2436975"/>
            <a:ext cx="11310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как зона максимального риска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усиливается нагрузка на атмосферу из‑за высокой плотности населения, трафика, промзон и застройки. Люди получают более длительную экспозицию, потому что выбросы происходят почти ежедневно и локально.
</a:t>
            </a:r>
            <a:endParaRPr lang="en-US" sz="1458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«постоянные» источники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с интенсивным движением часто фиксируют повышенные концентрации NO2, сажи и мелких частиц, особенно в утренние и вечерние часы пик. Это усиливает нагрузку на жителей вдоль транспортных коридоров.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и пики NO2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тепла городскими поверхностями меняет температуру воздуха и локальные циркуляции. В результате ухудшается обмен воздушных масс, и примеси дольше удерживаются в приземном слое, повышая риски для здоровья.
</a:t>
            </a:r>
            <a:endParaRPr lang="en-US" sz="1389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«Острова тепла» и перегрев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высотные дома и закрытые дворы уменьшают рассеивание примесей. Из‑за этого концентрации могут «задерживаться» на уровне дыхательных зон, а не уходить из района за считаные часы.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проветривание дворов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атмосферных рисков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 измерений и прогнозов превращает данные о выбросах в предупреждения для населения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применяются стандарты топлива и нормативы выбросов для предприятий и транспорта, развитие газоочистки и модернизация теплоэнергетики. Отдельный акцент делают на энергоэффективности зданий и снижении потерь.
</a:t>
            </a:r>
            <a:endParaRPr lang="en-US" sz="1481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качества воздуха строится на сочетании государственного контроля, технологических решений и программ перехода на более чистые источники. Существенны экологический надзор промышленности и расширение общественного транспорта.
</a:t>
            </a:r>
            <a:endParaRPr lang="en-US" sz="1373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международном уровне ключевую роль играют Киотский протокол и Парижское соглашение: они задают обязательства по сокращению выбросов парниковых газов и ограничению роста глобальной температуры.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меры по защите атмосферы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дают меры на источнике: газоочистные установки на ТЭЦ и заводах, переход на возобновляемую энергетику, электрификация транспорта и последовательное снижение использования угля в производстве энергии.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уменьшения бытовых и городских выбросов важны раздельный сбор отходов, сокращение открытого сжигания мусора, термомодернизация зданий и повышение энергоэффективности бытовых приборов. Это снижает и расход ресурсов.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помогает улучшать микроклимат: меньше пыли и перегрева в жару, благоприятнее условия для повседневной активности. На уровне семьи и школы — экономия электроэнергии и разумное использование транспорта.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снижения выбросов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профилактика наиболее эффективна, потому что снижает нагрузку на системы очистки и уменьшает число дней с повышенными концентрациями в течение года.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результат для города часто формируется комбинацией энергетики и транспорта: чем меньше первичных выбросов, тем ниже фон и вероятность формирования вторичного загрязнения.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экологической политики; значения на диаграмме — условная шкала для ранжирования, а не измеренные показатели.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профилактики загрязнения атмосферы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113949"/>
            <a:ext cx="5955300" cy="26360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по данным регулярного мониторинга качества воздуха (типовые показатели: PM2.5, PM10, NO2, O3, индексы и число дней превышений нормативов).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экологической оценки состояния атмосферы
</a:t>
            </a:r>
            <a:endParaRPr lang="en-US" sz="2906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единому набору параметров можно сравнить разные части территории и выделить районы с более высокой и устойчивой экспозицией загрязнению.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природоохранных мер обычно смещается в районы с длительными превышениями и высокой плотностью населения: именно там риск для здоровья и социальные затраты наибольшие.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Геоэкологические проблемы атмосферы связывают климат, качество жизни, здоровье людей и устойчивость природных систем. Общие причины — энергетика, транспорт, промышленность и нерациональное природопользование, поэтому защита должна быть превентивной, опираться на мониторинг и международное сотрудничество.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нуждается в системной защите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2026-05-12T00:56:52Z</dcterms:created>
  <dcterms:modified xsi:type="dcterms:W3CDTF">2026-05-12T00:56:52Z</dcterms:modified>
</cp:coreProperties>
</file>