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религии России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многонациональная и многоконфессиональная страна: народы, языки, традиции и верования.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географии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население и его жизнь в разных районах. Россия тянется от Балтики до Тихого океана, поэтому природные условия, история и контакты культур заметно различаются. Отсюда — многонациональность и многоконфессиональность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народ и этнос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этнос — это общность людей, связанная общим языком, историей, культурой и ощущением «кто мы». Эти связи помогают людям узнавать себя и сохранять идентичность.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крупные народы с многомиллионным населением и малочисленные коренные народы. Многие из них расселены на Севере, в Сибири и на Дальнем Востоке.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народ бережёт свои традиции: национальную одежду, кухню, праздники и формы устного творчества. Поэтому культура передаётся через повседневные привычки и семейные рассказы.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один народ занимает заметно большую долю, десятки других этнических групп тоже формируют общую картину населения.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преобладание крупных групп не отменяет разнообразия. Россия остаётся многоэтничной территорией, где различия — норма.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(точный год в предоставленном материале не указан); доли приведены как «около».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народы России по численности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названия народов связаны с конкретными регионами, языком и особенностями традиционного уклада.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связано с историей освоения территории, природными условиями и развитием транспорта, который соединял регионы и перемещения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Всероссийские справочные сведения о расселении народов (по материалам школьной программы; в предоставленном тексте источник не уточнён).
</a:t>
            </a:r>
            <a:endParaRPr lang="en-US" sz="785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и районы их расселения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богатство страны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языков — общая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используется более 100 языков. Русский язык является государственным языком всей страны, а в республиках наряду с ним могут применяться местные государственные языки. Это поддерживает уважение к различиям.
</a:t>
            </a:r>
            <a:endParaRPr lang="en-US" sz="1299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«живут»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языков — татарский, башкирский, чеченский, якутский, удмуртский. Языки сохраняются в семье и школе, в книгах и песнях, а также в названиях улиц и населённых пунктов.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сохраняются традиции народов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передаётся через цепочку «семья — сообщество — медиа — новые поколения».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в России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церковная архитектура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связано с крещением Руси в 988 году и развитием древнерусской культуры. Храмы, иконы и колокольный звон заметны во многих городах и сёлах.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праздники и традиции
</a:t>
            </a:r>
            <a:pPr algn="ctr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жизнь выражается в церковном календаре. Праздники объединяют людей, создают семейные ритуалы и помогают сохранять общие культурные смыслы через поколения.
</a:t>
            </a:r>
            <a:endParaRPr lang="en-US" sz="1252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крупным центрам православной традиции относят Москву, Санкт-Петербург, Ярославль, Суздаль и Сергиев Посад. Эти места связаны с историей духовной культуры страны.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веры в повседневности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Иконы, церковные изображения и традиции празднований формируют узнаваемую часть городской среды. Они напоминают, что вера влияет и на искусство, и на быт.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 России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исповедуют миллионы жителей страны. Он особенно распространён в Татарстане, Башкортостане, Дагестане, Чечне, Ингушетии и Кабардино-Балкарии.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мусульман важны мечети и коллективная пятничная молитва, а также месяц Рамадан. В праздничные дни — Ураза-байрам и Курбан-байрам — семьи собираются и готовят особые угощения.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ислама в России насчитывает много веков. Она связана с торговыми путями, Поволжьем и Северным Кавказом, где формировались устойчивые культурные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иудаизм и традиционные верования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 республиках Сибири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распространён в Бурятии, Калмыкии и Туве. В этих регионах религиозные традиции заметны в праздниках и повседневной культуре, а внимание к внутреннему спокойствию сочетается с уважением к местным обычаям.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и общины больших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имеет общины в крупных городах России. Особенно значимы они в Москве и Санкт-Петербурге, а также в некоторых региональных центрах, где люди сохраняют традиции через богослужения и общинную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верования: уважение к природе и предкам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коренных народов Севера и Сибири сохраняются традиционные верования. Их идеи часто связаны с уважением к природе, предкам и местным обычаям. Такая религиозность поддерживает бережное отношение к окружающему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где религиозные традиции особенно заметны: преобладание православия в Центральной России и на Северо-Западе, широкое распространение ислама в ряде регионов.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численность не указана, схема наглядно связывает религии с историей заселения и культурными связями регионов: от европейской части до Сибири.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(условные отметки по характеру распространения); без указания точных количественных данных.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районы распространения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642283"/>
            <a:ext cx="4333200" cy="22048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праздников помогает увидеть, что вера передаётся через семейные традиции, подготовку и особые способы отмечать события.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у разных религий отражают разные события и смыслы, но все они объединяют семью и укрепляют культурную преемственность.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религиозных праздниках (обобщённый перечень).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разных религий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межрелигиозное согласие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факторов, которые поддерживают уважение и спокойную совместную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совести и светское государство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закрепляет равенство всех граждан перед законом и свободу совести: человек может исповедовать религию или не исповедовать её. Это защищает достоинство каждого и снимает причины для дискриминации.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вероисповедание означает, что убеждения не превращаются в «пропуск» или «отказ» от участия в жизни общества. Гражданин сохраняет свободу выбора и защищён от давления.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характер государства означает независимость школы и органов власти от религиозных организаций. Религия существует в обществе, но управление и обучение не подчиняются конфессиональным правилам.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одинаковы для всех, люди с разными убеждениями чувствуют себя в безопасности. Это помогает сохранять мир и согласие в повседневных ситуациях: в учёбе, работе и 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городах религии проявляются не только в храмах и мечетях, но и в культурных событиях, повседневных традициях и городской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центров совпадает с историческими маршрутами заселения и культурными связями регионов, поэтому география напрямую «видна» в культурной карте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центрах религиозной и культурной жизни (без точных статистических данных).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культурные и религиозные центры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малочисленные народы Севера, Сибири и Дальнего Востока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коренным малочисленным народам относят ненцев, чукчей, эвенков, долган, коряков и другие группы. Их численность невелика, но культурное наследие сохраняет память о жизни в суровых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 включают оленеводство, рыболовство и охоту, а также приспособление к климату. Сохраняются особая одежда, орнаменты, устное творчество и уважительное отношение к природе.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кухни, музыки и элементов быта показывают, что культура формируется под влиянием истории, природной среды и хозяйственного уклада.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культуре проявляются в конкретных предметах и занятиях, а общий узор объясняется разными условиями жизни и опытом поколений.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культурных особенностей народов России (обобщённый справочный материал).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народов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связи работают как ресурс: ремёсла, народное искусство и языковое многообразие дополняют экономику и помогают развивать образовательные проекты и обмен знаниями.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разнообразие усиливает сразу несколько направлений развития: от культурного наследия до туризма и обучения через взаимопонимание.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тезисы о влиянии культурного разнообразия (условные акценты, без измеримых статистических данных).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разнообразие влияет на развитие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уважению в многонациональной стране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формируется культурная грамотность и ответственное отношение к 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остаётся многонациональной и многоконфессиональной страной: десятки народов и разные религии живут вместе на огромной территории. Единство поддерживают Конституция, общие законы, школа, уважение и диалог.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2026-05-13T21:10:14Z</dcterms:created>
  <dcterms:modified xsi:type="dcterms:W3CDTF">2026-05-13T21:10:14Z</dcterms:modified>
</cp:coreProperties>
</file>