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двудольных и семейство Бобовые: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двудольные растения и их важнейшее семейство — Бобовые в природе и хозяйстве.
</a:t>
            </a:r>
            <a:endParaRPr lang="en-US" sz="1668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самая крупная группа покрытосеменных, около 75% видов. Их отличают две семядоли, сетчатое жилкование листьев и стержневая корневая система. К ним принадлежат дуб, роза, картофель и многие другие знакомые растения.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растения: основные особенности и значение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двудольных растений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в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в семени содержится две семядоли, что служит важным диагностическим признаком. Они обеспечивают питание зародыша при его развитии в новые растения.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характерное сетчатое жилкование — сеть жилок пересекается, создавая характерный рисунок, который легко заметен при рассмотрении листовой пластинки.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корневой системы и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стержневая, с одним главным корнем. Цветки чаще всего имеют 4 или 5 лепестков, располагающихся симметрично, а листья обычно крепятся к стеблю с помощью черешков.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формируют огромные экосистемы — леса, луга, сады, обеспечивая места обитания для множества видов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Двигают круговорот веществ в природе, поддерживают биологическое разнообразие и стабилизируют экосистемы благодаря устойчивым связям.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источником пищи для человека и животных, а также сырьём для производства древесины, волокон, лекарств и пищевых продуктов.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растений для природы и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семейства Бобовые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насчитывает свыше 19 тысяч видов по всему миру, за исключением Антарктиды, адаптируясь к разным климатам.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плод представлен бобом, который раскрывается двумя створками и содержит несколько семян, что отличает бобовые от других двудольных.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боб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формируются клубеньки с азотфиксирующими бактериями, что помогает обогащать почву азотом и улучшать её плодородие.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бактериями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встречаются от тропических до умеренных зон, демонстрируя высокую приспособляемость к различным экологическим условиям.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бобовых растений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Мотыльковая форма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имеет неправильную (мотыльковую) форму с пятью лепестками, разделёнными на «флаг», «крылья» и «лодочку». Такая структура способствует специфическому опылению.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внутренних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пяти сросшихся чашелистиков. Тычинок десять, часто сросшихся в трубочку. Верхняя завязь обеспечивает развитие боба — характерного плода вида.
</a:t>
            </a:r>
            <a:endParaRPr lang="en-US" sz="9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0364" y="1394038"/>
            <a:ext cx="498327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бобовых уникальный тип плода – боб, и особый симбиоз с бактериями, что отличает их от других двудольных.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ключевые морфологические признаки трёх семейств двудольных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Бобовые и другие двудольные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травянистые растения, такие как клевер и горох, которые подходят для коротких вегетационных сезонов.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семейства — акация и робиния — широко распространены в тропиках и умеренных поясах, часто используются в озеленении.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представлены караганой, адаптированной к засушливым и степным условиям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бобовые обладают стелющимися или вьющимися побегами, что позволяет им занимать большие площади и избегать конкуренции.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в семействе Бобовые
</a:t>
            </a:r>
            <a:endParaRPr lang="en-US" sz="255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представители семейства Бобовые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горох, чечевица и соя — важнейшие пищевые растения, обеспечивающие богатый растительный белок во многих странах мира.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и кормовые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люцерна широко используются в качестве кормовых культур и сидеральных растений, улучшающих качество почвы.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бобовые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глициния ценятся за красивые цветы и используются в декоративном садоводстве и озеленении городов.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меньшую площадь, бобовые обеспечивают значимую часть растительного белка и способствуют плодородию почв.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играют ключевую роль в сельском хозяйстве, повышая устойчивость и разнообразие культур.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бобовых в мировом растениеводстве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бобовых — это боб, состоящий из двух створок, которые раскрываются при созревании, облегчая распространение семян, обычно содержащих от нескольких до десятков штук.
</a:t>
            </a:r>
            <a:endParaRPr lang="en-US" sz="1092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бобовых богаты растительным белком, витаминами группы B, железом и клетчаткой, что делает их важным питательным ресурсом как для человека, так и для животных.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обладают плотной оболочкой, которая защищает семена от пересыхания и повреждений в течение длительного времени, обеспечивая успешное прорастание.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бобовых растений: строение и функции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бобовых характеризуется наличием специальных наростов — клубеньков, в которых живут бактерии Rhizobium, способные улавливать атмосферный азот и превращать его в доступную для растения форму.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симбиотический процесс обогащает почву азотом, снижая необходимость внесения минеральных удобрений, и способствует природному плодородию, что особенно важно для устойчивого земледелия.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симбиоз с клубеньковыми бактериями
</a:t>
            </a:r>
            <a:endParaRPr lang="en-US" sz="2346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 обогащают почву азотом благодаря симбиозу с клубеньковыми бактериями, что улучшает условия для роста других растений и поддерживает экосистемное равновесие.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бобовых в природе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препятствуют эрозии почвы, укрепляя её корнями и снижая вынос плодородного слоя ветром и водой, что способствует устойчивости ландшафтов.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 корни бобовых вносят органические вещества в почву, повышая её плодородие и структуру, а также обогащая биосферу растительным белком.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бобовых привлекает множество насекомых-опылителей и животных, поддерживая разнообразие фауны и способствуя размножению различных видов.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значение бобовых культур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в маслобойной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и арахис служат сырьём для производства растительных масел. Эти культуры обеспечивают востребованный продукт вместе с сопутствующими белковыми кормами для животных.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Сидераты для повышения плодородия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 применяются как сидераты — их выращивают для обогащения почвы азотом и улучшения структуры. Это снижает необходимость использования химических удобрений.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растительного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фасоль, соя и чечевица занимают ключевое место в сельском хозяйстве как богатые источники белка. Они широко используются в пищевой промышленности и животноводстве благодаря высокой питательной ценности.
</a:t>
            </a:r>
            <a:endParaRPr lang="en-US" sz="9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Роспотребнадзор, 2023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содержание основных питательных веществ в популярных бобовых культурах — горохе, фасоли, сое и чечевице.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являются одними из лучших растительных источников белка и микроэлементов, важными для сбалансированного питания.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разных бобовых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бобовых помогает восстановлению тканей и поддержанию мышечной массы, а витамины группы B способствуют улучшению обмена веществ и работы нервной системы.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бобовых для здорового питания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особенно полезны для вегетарианцев и спортсменов, способствуя контролю уровня глюкозы и снижению риска сердечно-сосудистых заболеваний.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фасоли, гороха и сои положительно влияет на пищеварение благодаря высокому содержанию клетчатки и снижает вероятность возникновения хронических болезней.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бобовых в медицине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Настои клевера используются для облегчения симптомов простуды, а фасоль и горох применяют для снижения отёков и улучшения работы почек.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экстрактов сои и люцерны доказана в исследованиях на противовоспалительное действие и укрепление иммунитета.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входят в состав рецептов для укрепления сердечно-сосудистой системы, снижения уровня холестерина и улучшения общего состояния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в развитии и размножении бобовых растений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бобового растения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бобовых значительно сокращает необходимость в азотных удобрениях, ускоряя восстановление плодородия на деградированных и истощённых почвах. Это способствует экологичной агротехнике.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бобовые влияют на пищевые цепи, обеспечивая корм для различных животных и насекомых. Они активно используются в проектах биологической рекультивации земель.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бобовых на экосистемы и восстановление почв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бобовых растений для устойчивого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выращивание бобовых укрепляет плодородие почв и здоровье людей, поддерживая экологическое равновесие и устойчивое развитие сельского хозяйства во всем мире.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2026-05-09T10:08:49Z</dcterms:created>
  <dcterms:modified xsi:type="dcterms:W3CDTF">2026-05-09T10:08:49Z</dcterms:modified>
</cp:coreProperties>
</file>