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косинусов: связь сторон и углов в треугольнике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связывает три стороны треугольника и угол между двумя из них.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теорему изучают в школе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ученики изучают треугольники, элементы, теорему Пифагора и свойства углов. Теорема косинусов расширяет эти знания на любые треугольники и помогает вычислять расстояния и углы без прямого угла.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сторон и углов в треугольнике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обычно обозначают буквами a, b, c, а углы — A, B, C. Такая договорённость делает записи единообразными и удобными для решения задач по теме.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соответствие: сторона c лежит напротив угла C, сторона a — напротив угла A, сторона b — напротив угла B. Именно поэтому в формулах рядом стоит нужный угол.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используете формулы, не перепутайте угол и сторону: угол в записи всегда относится к стороне, которую ищут или к которой относится вычисление. Тогда вычисления становятся надёжными.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стороны c: c² = a² + b² − 2ab·cos C. Аналогично находятся a и b, а формула работает в любом треугольнике.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(школьная планиметрия): следствие из определения косинуса при 90° и структуры формулы.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между сторонами равен 90°, косинус обнуляется, и выражение упрощается до известного правила.
</a:t>
            </a:r>
            <a:endParaRPr lang="en-US" sz="22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21133"/>
            <a:ext cx="4865100" cy="16240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и теорема Пифагора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случаи применения и увидите, как теорема Пифагора получается из теоремы косинусов.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— частный случай: когда угол 90°, косинус равен нулю, и косинусная формула становится пифагоровой.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школьных теорем по условию C=90°.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стороны по двум сторонам и углу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Случай: известны a, b и угол C; применяется формула c² = a² + b² − 2ab·cos C.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противоположная сторона при увеличении угла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тех же сторонах a и b увеличение угла делает треугольник «шире», поэтому расстояние между концами этих сторон становится больше.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показывают монотонный рост: чем меньше косинус, тем сильнее меняется разность в формуле и тем больше c.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теореме косинусов при a=10, b=10 для углов 0°, 30°, 60°, 90°, 120°, 180°.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стороны c с углом C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стороны a и b образуют угол C, а сторона c соединяет их концы. Чем сильнее «раскрыт» угол, тем длиннее получается c: это видно по форме треугольника.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связан с проекцией одной стороны на другую. Когда угол меняется, меняется и эта проекция, а значит меняется вклад в формулу для c².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угол, если известны три стороны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треугольнике известны a, b и c, теорема косинусов даёт способ найти угол C через косинус. Формула имеет вид cos C = (a² + b² − c²) / 2ab.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значение cos C по подстановке чисел в дробь. После этого выбирают угол, который соответствует полученному косинусу в нужном диапазоне.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удобен в задачах, где стороны измерены и нужно восстановить именно угол. Он опирается на точную связь «стороны ↔ угол».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косинуса для основных углов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теоремы косинусов косинус входит с минусом, поэтому при разных углах величина c меняется по-разному.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видно: при увеличении угла cos уменьшается от 1 до −1, а значит меняется поправка к сумме квадратов.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 основных углов (школьная программа).
</a:t>
            </a:r>
            <a:endParaRPr lang="en-US" sz="7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365212"/>
            <a:ext cx="4405200" cy="602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вычисления стороны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задан двумя сторонами и углом между ними. Сначала находим c² по теореме косинусов, затем извлекаем корень, чтобы получить саму длину c. В конце фиксируем смысл результата.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угол 60° не прямой, сторона c получается «между» экстремальными случаями: она меньше суммы двух сторон (7+9), но больше их разности |9−7|.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демонстрация по теореме косинусов (школьный уровень)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6577" y="2954337"/>
            <a:ext cx="223425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угол и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нужно брать тот угол, который лежит между известными сторонами. Часто подставляют не тот угол или не ту сторону, из-за чего cos берётся для «чужого» участка треугольника.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извлечь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c² обязательно находят c, извлекая квадратный корень. Оставлять ответ в виде c² — ошибка, потому что длины сторон измеряются без квадратов.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подходит только 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работает для любого треугольника, включая острые и тупые углы. Если считать её только «для прямого угла», многие задачи останутся нерешёнными.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вычислениях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ошибиться в знаках или в умножении 2ab на cos C. В результате получается неверное c², а затем и неверный ответ — даже при правильном выборе формулы.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обращаются с косинусом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вычисляется для угла, указанного в градусах. Иногда путают записи, подставляют значение cos напрямую вместо cos C или используют другой угол, не соответствующий условию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угол по трём сторонам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алгоритма для восстановление угла C по известным сторонам a, b и c через косинус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теоремы в жизни и технике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«через преграду»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вычислить расстояние между точками, а напрямую измерить неудобно: мешает забор, обрыв или здание. Делают измерения двух сторон и угла между ними и по теореме косинусов находят искомую длину.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в геодезии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местности часто измеряют несколько участков и связи между ними, не подходя к каждой точке вплотную. Теорема косинусов помогает рассчитывать расстояния по данным измерений, когда прямой маршрут недоступен.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размеров при стройке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чертёж требует точности углов и длин. Если известны две стороны и угол между ними, можно быстро вычислить третью и проверить, сходятся ли размеры. Так уменьшается риск ошибок в разметке.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косинусов применяется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выручает, когда прямое измерение или простой прямоугольный расчёт невозможны.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чаще всего теорему используют для вычисления сторон и углов в задачах, где нет прямого угла, и приходится опираться на измеренные данные.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и типовых школьных/прикладных задач (качественно, доли условные).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C равен 90°, cos C = 0. Тогда c² = a² + b² − 2ab·cos C превращается в c² = a² + b², то есть в теорему Пифагора.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косинуса для прямого угла и вывод из теоремы косинусов.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угол превращает косинус в ноль, и общая формула сокращается до знакомого правила Пифагора.
</a:t>
            </a:r>
            <a:endParaRPr lang="en-US" sz="22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связывает три стороны и угол между двумя из них. Она не просто «даёт формулу», а показывает, как геометрия треугольника влияет на длину третьей стороны.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искомой стороны получается из суммы квадратов двух других, но к этой сумме добавляется поправка с минусом. Эта поправка зависит от косинуса угла и поэтому меняется при повороте треугольника.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между сторонами, тем меньше косинус и тем сильнее меняется результат вычисления. Поэтому важно понимать знак и роль cos, а не только заучивать запись.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смысл формулы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 теорему косинусов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не прямой, чаще всего удобнее искать нужную сторону или угол через косинусы.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определить подход: для двух данных ситуаций подходит теорема косинусов, а при прямом угле — Пифагор.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классификация типов школьных задач (без внешних измерений), опора на условия применения формул.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 в одном месте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формула: c² = a² + b² − 2ab·cos C. Она используется, когда известны две стороны и угол между ними, а нужно найти третью сторону.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других сторон теорема записывается так: a² = b² + c² − 2bc·cos A и b² = a² + c² − 2ac·cos B. Выбирайте ту букву, которая соответствует искомой стороне.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формула для угла: cos C = (a² + b² − c²) / 2ab. Она нужна, когда известны все три стороны и требуется найти величину угла.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теорема косинусов в школьной геометрии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связывает стороны и углы любого треугольника и позволяет решать задачи без прямого угла. Она даёт способ находить сторону по двум сторонам и углу, а также угол по трём сторонам, причём теорема Пифагора — её частный случай.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2026-05-13T07:12:59Z</dcterms:created>
  <dcterms:modified xsi:type="dcterms:W3CDTF">2026-05-13T07:12:59Z</dcterms:modified>
</cp:coreProperties>
</file>