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Сологуб: поэт символизма и автор «Мелкого беса»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тревоги, символов и скрытого зла в повседневности.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и Серебряный век: литература на переломе эпох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Сологуб вошёл в литературу в момент, когда старые реалистические формы уже не отвечали духовным поискам времени. Символизм дал ему язык для передачи внутреннего кризиса, двусмысленности мира и ощущения надлома.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происхождение и ранние испытания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Тетерников родился в 1863 году в Санкт-Петербурге в бедной семье. Ранняя смерть отца сделала положение дома особенно тяжёлым и рано приучила его к чувству нужды.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Юношеские впечатления сформировали у Сологуба особую чувствительность к бедности и духовной тесноте. Из этой среды выросли многие мотивы его прозы и лирики — тревога, отчуждение и болезненная наблюдательность.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одна содержала семью, поэтому детство будущего писателя прошло в атмосфере постоянной неустроенности. Этот опыт позднее отразился в его внимании к унижению, зависимости и внутренней замкнутости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работа учителем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окончил Учительский институт и получил подготовку, позволившую ему занять место в системе народного образования. Учёба стала для него важным шагом к самостоятельной жизни и литературе.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образование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учителя дал Сологубу материал для точных психологических наблюдений. Будничная жизнь школы и города стала у него не фоном, а самостоятельной темой духовного неблагополучия.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художественного опыта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он преподавал в провинции и хорошо узнал повседневную школьную среду. Именно там он увидел замкнутый мир привычек, страха и мелкой жестокости, позже воплощённый в прозе.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школа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Сологуба в эпоху Серебряного 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воспринимали Сологуба как сдержанного, ироничного и внутренне собранного писателя. Его манера поведения и интонация усиливали ощущение дистанции, характерное и для его творчества.
</a:t>
            </a:r>
            <a:endParaRPr lang="en-US" sz="1112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и строгий мастер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печатался в символистских изданиях и был заметной фигурой литературной жизни начала XX века. Его имя связывали с новой культурой, где ценились сложность образа, психологическая глубина и многозначность.
</a:t>
            </a:r>
            <a:endParaRPr lang="en-US" sz="112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 модернистской среды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мир Сологуба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строится на резких противопоставлениях: свет и тьма, красота и распад, мечта и пошлость. Благодаря этому каждое стихотворение звучит как столкновение двух несовместимых начал.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постоянно возвращаются образы сна, ночи, осени, смерти и одиночества. Они создают ощущение хрупкости жизни и невозможности полного счастья в реальном мире.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речь идёт о простых вещах, у него возникает ощущение скрытой тревоги. Обыденность в его поэзии почти всегда открывает внутреннюю драму человека.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Сологуба сдержан и музыкален: важны повторы, точный ритм и ёмкие символы. Такая форма делает смысл не прямым, а многослойным и напряжённым.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лирики Сологуба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переплетаются и редко существуют отдельно: один образ обычно вызывает другой.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одиночество, мечта и смерть — они точнее всего выражают тревожный и философский тон его поэзии.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Ф. Сологуба; обобщение по текстам 1890–1910-х годов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«Мелкий бес»: главный сюжет и конфликт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«Мелкий бес» вышел в 1907 году и стал самым известным произведением Сологуба. В нём провинциальный быт показан как среда, где внешняя нормальность скрывает нравственное разложение.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повседневная среда способна разрушать личность изнутри. За мелкими интригами, унижениями и насмешками в нём раскрывается глубокая духовная пустота.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герой, учитель Передонов, постепенно утрачивает связь с реальностью. Подозрительность, страхи и болезненное воображение превращают его внутренний мир в источник постоянного хаоса.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Передонов как художественный тип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который живёт в страхе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Передонов кажется обычным провинциальным педагогом, но его поведение постепенно обнаруживает внутреннюю разорванность. Он подозревает окружающих, боится за своё положение и видит угрозу там, где другие замечают лишь бытовые мелочи. Так рождается образ человека, потерявшего опору в себе.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Пошлость как разрушительная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Передонове Сологуб собрал черты мелочности, агрессии и нравственной деградации. Его фигура не только комична, но и страшна, потому что показывает, как страх и озлобление могут исказить личность до почти гротескного предела.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Ф. Сологуба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текстов показывает, как менялись жанры и художественные задачи писателя.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одинаково значим как прозаик, поэт и драматург: в разных жанрах он исследовал тревогу, символ и психологическую деформацию.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Ф. Сологуба; хронология публикаций
</a:t>
            </a:r>
            <a:endParaRPr lang="en-US" sz="13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проза Сологуба и её особенности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повестях Сологуба повседневность почти всегда оказывается ненадёжной: за внешне обычной ситуацией скрываются тревога, подозрение и ощущение внутреннего надлома.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по объёму текст у Сологуба строится как история скрытого конфликта, где надежда на счастье быстро сменяется чувством безысходности.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работает с точной, почти холодной деталью, которая усиливает психологическое напряжение и позволяет показать жестокость среды без прямых оценок автора.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нередко переживают раздвоение личности, болезненно воспринимают окружающих и становятся жертвами собственных фантазий, страхов или мучительных самообманов.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художественный мир Сологуба
</a:t>
            </a:r>
            <a:endParaRPr lang="en-US" sz="303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 его лирике и прозе: от обыденности к мечте, затем к столкновению с реальностью и к ощущению одиночества.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и символизм: сходство и отличия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разделял символистское представление о многозначности образа, скрытых смыслах и внутренней жизни человека, поэтому его тексты требуют внимательного чтения и толкования.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интонация заметно мрачнее: вместо возвышенного идеала он часто показывает пошлость, бедность, унижение и духовную пустоту как главные приметы эпохи.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символистской условности, психологической точности и язвительной иронии делает его творчество особенно узнаваемым и отличает от многих современников.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Сологуба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работают не изолированно: они обычно усиливают друг друга и создают ощущение скрытого смысла, тревоги и внутреннего напряжения.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символ и контраст: именно они формируют двойной план текста, а остальные средства поддерживают его эмоциональную и звуковую выразительность.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и прозаические тексты Ф. Сологуба; обобщение по художественной системе автора.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 и исторические перемены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общественного кризиса он пишет о тревоге, распаде и духовной тесноте, но сохраняет ироническую дистанцию и независимость взгляда.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входит в литературу как самостоятельный символист, не связывающий искусство с прямой публицистикой или политической программой.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культурную среду: усилились бытовые трудности, а прежний литературный контекст оказался разрушен и стал для писателя чужим.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поздний период Сологуб всё заметнее ощущает изоляцию, разрыв с новой эпохой и убывание возможностей для полноценной творческой работы.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и культура Серебряного 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предмет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Серебряном веке книга была не просто носителем текста, а частью художественного жеста. У Сологуба это особенно заметно: его стихи и проза воспринимаются как тщательно выстроенный мир, где слово обладает почти сценической выразительностью.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Салон, театр и атмосфера модернизма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жизнь начала XX века разворачивалась в салонах, на вечерах и в театральной среде. Сологуб был связан с этой культурой: его творчество хорошо сочетается с образом афиши, подмостков и напряжённой эстетики модерна.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Ф. Сологуба
</a:t>
            </a:r>
            <a:endParaRPr lang="en-US" sz="29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биографии и литературной карьеры писателя показывают, как формировался его художественный мир.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Сологуба тесно связан с русским модернизмом: опыт провинции, литературный успех и поздняя изоляция отразились в его темах и интонации.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Ф. К. Сологубе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Сологуба для русской литературы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 закрепил в литературе образ провинциального мира как пространства духовной деградации, где бытовая среда становится источником страха, унижения и нравственного распада.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он расширил возможности символизма, соединив музыкальность, точность образа и мрачную философскую глубину в единую узнаваемую систему.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повлияла на развитие психологического повествования и сатирического гротеска, показав, что внутреннее состояние героя может быть важнее внешнего 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Сологуб остаётся важным сегодня
</a:t>
            </a:r>
            <a:endParaRPr lang="en-US" sz="310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особенно убедительно говорят с читателем о страхе, одиночестве и давлении среды — темах, которые легко узнаются и в современном опыте.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актуальность сохраняют психологическая проблематика и критика унижения: именно они делают Сологуба понятным и сегодняшнему читателю.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оценок и тематики произведений Ф. Сологуба.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Сологуб: символ, тревога, психологическая точность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Сологуб показал, как в обыденной жизни могут скрываться страх, жестокость и духовная пустота. Его книги помогают увидеть сложность человека и глубже понять противоречия Серебряного 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2026-05-23T19:17:46Z</dcterms:created>
  <dcterms:modified xsi:type="dcterms:W3CDTF">2026-05-23T19:17:46Z</dcterms:modified>
</cp:coreProperties>
</file>