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 экосистема: ключевые понятия и взаимосвязи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живые сообщества и их среду — основу устойчивой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биоценозов и экосистем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Биоценозы создают равновесие между организмами, а экосистемы обеспечивают круговорот веществ и энергии. Понимание их функций помогает решать экологические задачи и защищать природу.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биоценоза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это группа разных видов растений, животных и микроорганизмов, сосуществующих на одной территории и взаимодействующих между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 биоценозе имеет свою роль: одни производят питание, другие — потребляют или разлагают органику, обеспечивая баланс.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биоценозов включают такие сообщества как лес, пруд или поле, где организмы связаны общей средой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Фитобионт –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Фитобионт включает всех растений, которые осуществляют фотосинтез и создают пищу для остальных обитателей.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биоценоза: растительные, животные, микробные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Зообионт и микробионт — животные и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Зообионт — животные, выступающие потребителями. Микробионт — бактерии и грибы, разлагающие органические вещества и возвращающие питательные вещества в почву.
</a:t>
            </a:r>
            <a:endParaRPr lang="en-US" sz="8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определение и состав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биоценоз и все абиотические факторы — воздух, воду, почву, климат и освещение.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и неживые компоненты связаны обменом веществ и энергии, образуя единый организм природы.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изменения в одной части экосистемы влияют на всю систему, отражая её сложные взаимосвязи.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организмами и средой определяет устойчивость и развитие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и её обитатели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растительного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различные деревья — берёза, сосна, ель — а также кустарники и травы, создавая плотный растительный покров и условия для жизни животных.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кабаны, лисы — только часть лесных обитателей. Грибы, такие как подберёзовики и мухоморы, играют важную роль в питании и разложении органики.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Бактерии-разлагатели перерабатывают органические остатки, а почва вместе с атмосферой формируют среду для всего живого, поддерживая круговорот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преобразуют солнечную энергию, потребители питаются ими и друг другом, редуценты завершают цикл, разлагая остатки.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экосистемы: производители, потребители, редуценты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уровни образуют устойчивую цепь передачи энергии и веществ, поддерживая жизнедеятельность всей экосистемы.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учебники,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 в биоценозе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взаимовыгодное взаимодействие, например, пчёлы опыляют цветы, получая нектар.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из-за борьбы за ограниченные ресурсы, например, растения соревнуются за свет и питательные вещества.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отношения, при которых одно животное охотится на другое, как волк и заяц.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один организм живёт за счёт другого, например, микроорганизмы, вызывающие болезни у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— основа экосистемы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выедания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трава кормит кузнечика, который служит пищей для лягушки, далее змея и филин. Каждый организм — источник энергии для следующего звена.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остатки, как упавшие листья, поедают дождевые черви, затем бактерии и грибы завершают процесс, возвращая вещества в почву.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экосистеме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экологии,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экосистеме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природе постоянно движется: испаряется, образует облака, выпадает в виде осадков и возвращается в водоёмы, обеспечивая живые организмы влагой и поддерживая их жизненные процессы.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углерода включает поглощение CO₂ растениями в процессе фотосинтеза и его выделение при дыхании и разложении, что способствует регуляции атмосферного состава и энергетического баланса.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азота поддерживаются бактериями, которые превращают органические вещества в минеральные формы, необходимые для питания растений, замыкая биогеохимический круговорот и обеспечивая плодородие почвы.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экосистем: природные и искусственные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формируются без прямого вмешательства человека, характеризуются высокой стабильностью и разнообразием видов, поддерживая природный баланс и саморегуляцию.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созданы людьми для сельского хозяйства и других целей, их устойчивость ниже, и они требуют постоянного управления для поддержания нормального функционирования.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лесной и прудовой экосистемами по ключевым характеристикам.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 и пруд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обладают большей устойчивостью и биоразнообразием, в то время как пруды более уязвимы и сильнее зависят от человеческой деятельности.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7-9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равновесие экосистемы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 проявляется в её способности сохранять стабильный состав организмов и осуществлять важные функции несмотря на внешние воздействия.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достигается через механизмы саморегуляции, при которых изменения численности одного вида компенсируются ростом других, предотвращая нарушение баланса.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равновесия после нарушений позволяет экосистемам адаптироваться и продолжать поддерживать жизнедеятельность компонентов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биоценоза: причины и последствия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атмосферного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Отравляющие вещества, попадающие в природу, нарушают жизненные процессы организмов, вызывая снижение численности многих видов. В результате нарушаются пищевые цепи и ухудшается качество среды обитания.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введение чужеродных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уничтожение лесов снижает биологическое разнообразие и разрушает среду обитания многих животных. Интродукция инвазивных видов приводит к вытеснению местных сообществ и нарушению экосистемного баланса.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сохранение экосистем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помогает сохранить редкие виды и естественные условия их обитания, поддерживая целостность экосистем.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пострадавших лесов и очистка водоёмов способствуют возобновлению природных процессов и улучшению экологического состояния региона.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школьников формируют экологическое сознание и заинтересованность в сохранении природы с раннего возраста.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важный инструмент охраны природы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список редких и исчезающих видов, содержая данные о численности, местах обитания и причинах угроз.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книги служат основой для принятия конкретных мер по охране и восстановлению популяций редких растений и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зубра, беркута и кувшинку белую, для которых разработаны программы охраны и устойчивого использования.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экосистем: примеры успеха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зубров в европейские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программам разведения и охраны, популяции зубров успешно восстанавливаются, восстанавливая природное разнообразие лесных экосистем и поддерживая их устойчивость.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зарыбление прудов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рыб в водоёмы способствует восстановлению трофических сетей и улучшению качества воды, что способствует возрождению природных водных сообществ.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после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процессы и мероприятия по посадке деревьев позволяют лесам, например в Сибирской тайге после пожара 2010 года, постепенно возвращать свои функции и биоразнообразие.
</a:t>
            </a:r>
            <a:endParaRPr lang="en-US" sz="9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биоценозов и экосистем: вызовы и перспективы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ведёт к изменению условий жизни видов и скорейшему разрушению естественных экосистем по всему миру.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антропогенной нагрузки и расширение городов уменьшают природные территории и нарушают биологические связи в биоценозах.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природосберегающие технологии усиливают возможности человечества защищать окружающую среду и сохранять устойчивость экосистем.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открывают новые возможности для сохранения и восстановления природных сообществ, включая генетическую защиту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 экосистема: фундамент жизни и наш общий долг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сохранение биоценозов и экосистем — залог устойчивости жизни на Земле. Только совместными усилиями можно обеспечить будущее планеты для новых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2026-05-09T22:00:37Z</dcterms:created>
  <dcterms:modified xsi:type="dcterms:W3CDTF">2026-05-09T22:00:37Z</dcterms:modified>
</cp:coreProperties>
</file>