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Земли, градусная сетка и открытия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координаты открывают Землю через небо и карту.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небо и карта помогают изучать Землю
</a:t>
            </a:r>
            <a:endParaRPr lang="en-US" sz="2924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мир, люди научились читать воздух, небо и карту одновременно. Атмосфера объясняет погоду и условия жизни, а градусная сетка делает положение любой точки точным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газовая оболочка Земли, удерживаемая её притяжением. Она окружает планету, защищает живые организмы и создаёт привычные нам условия существования.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больше всего азота и кислорода, а остальные газы содержатся в очень малых количествах. Даже такие малые примеси заметно влияют на климат и погоду.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атмосфера делает возможными облака, ветер, осадки и дыхание. Без неё поверхность Земли была бы намного менее пригодной для 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 изучают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воздуха меняются с высотой, поэтому атмосфера изучается как система слоёв. Это помогает объяснять погоду, наблюдать за полётами и понимать процессы на 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 их особенности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 — самый нижний слой атмосферы. Здесь сосредоточены облака, дождь, снег и почти вся погода, которую мы наблюдаем ежедневно.
</a:t>
            </a:r>
            <a:endParaRPr lang="en-US" sz="1149" dirty="0"/>
          </a:p>
        </p:txBody>
      </p:sp>
      <p:sp>
        <p:nvSpPr>
          <p:cNvPr id="13" name="Text 3"/>
          <p:cNvSpPr txBox="1"/>
          <p:nvPr/>
        </p:nvSpPr>
        <p:spPr>
          <a:xfrm>
            <a:off x="522850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2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мезосфере сгорает большинство метеоров. Из-за очень низкой плотности воздуха здесь трудно увидеть привычные атмосферные явления.
</a:t>
            </a:r>
            <a:endParaRPr lang="en-US" sz="1129" dirty="0"/>
          </a:p>
        </p:txBody>
      </p:sp>
      <p:sp>
        <p:nvSpPr>
          <p:cNvPr id="14" name="Text 4"/>
          <p:cNvSpPr txBox="1"/>
          <p:nvPr/>
        </p:nvSpPr>
        <p:spPr>
          <a:xfrm>
            <a:off x="522850" y="4115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 — самый внешний слой, который постепенно переходит в космическое пространство. Здесь частицы газа встречаются уже очень редко.
</a:t>
            </a:r>
            <a:endParaRPr lang="en-US" sz="1107" dirty="0"/>
          </a:p>
        </p:txBody>
      </p:sp>
      <p:sp>
        <p:nvSpPr>
          <p:cNvPr id="15" name="Text 5"/>
          <p:cNvSpPr txBox="1"/>
          <p:nvPr/>
        </p:nvSpPr>
        <p:spPr>
          <a:xfrm>
            <a:off x="3102844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расположена выше и содержит озоновый слой. В ней воздух спокойнее, поэтому этот слой важен для защиты от солнечного излучения.
</a:t>
            </a:r>
            <a:endParaRPr lang="en-US" sz="1068" dirty="0"/>
          </a:p>
        </p:txBody>
      </p:sp>
      <p:sp>
        <p:nvSpPr>
          <p:cNvPr id="16" name="Text 6"/>
          <p:cNvSpPr txBox="1"/>
          <p:nvPr/>
        </p:nvSpPr>
        <p:spPr>
          <a:xfrm>
            <a:off x="3102844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 сильно разрежена и связана с полярными сияниями. В ней частицы воздуха получают энергию от Солнца и светятся.
</a:t>
            </a:r>
            <a:endParaRPr lang="en-US" sz="11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газов в воздухе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основную часть воздуха. Он почти не участвует в дыхании напрямую, но через круговорот веществ поддерживает жизнь растений и других организмов.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людям, животным и многим организмам для дыхания. Он также поддерживает горение, поэтому играет важную роль в природе и технике.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состава воздуха может повлиять на природные процессы. Поэтому географы и метеорологи внимательно изучают атмосферные газы.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Малые, но важные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водяной пар и озон встречаются в малых количествах, но именно они сильно влияют на нагревание воздуха, облачность и климат.
</a:t>
            </a:r>
            <a:endParaRPr lang="en-US" sz="12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как защита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расположен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находится в стратосфере и работает как природный фильтр. Он задерживает значительную часть опасного ультрафиолетового излучения Солнца.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предотвращает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озона не было, кожа, глаза и растения получали бы гораздо больше вредного излучения. Это сделало бы жизнь на суше намного труднее.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озон называют защитным экраном Земли. Его состояние важно для здоровья людей и сохранения природных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простыми словами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проходит через атмосферу и нагревает поверхность Земли. Затем планета отдаёт тепло обратно в пространство, но часть этого тепла задерживается.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удерживает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пар, углекислый газ и метан пропускают свет, но удерживают часть теплового излучения. Благодаря этому нижние слои воздуха остаются теплее.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естественного парникового эффекта Земля была бы слишком холодной для большинства живых организмов. Именно он помогает сохранять условия, пригодные для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меняется с высотой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воздух становится легче для дыхания, а внизу — плотнее. Поэтому условия для погоды, жизни и полётов меняются очень заметно.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температура в нижней атмосфере обычно падает, поэтому погода и условия полёта меняются от слоя к слою.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по школьному курсу географии и физики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долгота: основа сетки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показывает, насколько точка удалена от экватора на север или юг. По ней удобно сравнивать положение городов и климатических поясов.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указывает, насколько место смещено к востоку или западу от нулевого меридиана. Она особенно помогает точно находить объекты на карте.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 меридианы вместе образуют градусную сетку. Благодаря ей любую точку можно описать одной парой чисел без длинных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отсчитываются градусы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широта и долгота считаются от разных опорных линий, но вместе точно задают положение точки.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 нулевой меридиан служат главными ориентирами: они позволяют однозначно читать положение любой точки на Земле.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нулевой меридиан проходит через Гринвич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 на карте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место так, чтобы его можно было найти на любой карте. Для Москвы обычно указывают 55°45′ северной широты и 37°37′ восточной долготы.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показывает, что одна пара чисел может однозначно обозначить огромный город. Чем мельче масштаб карты и гуще сетка, тем точнее можно определить его положение.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расположен в Северной Африке и легко определяется по градусной сетке. Его координаты помогают увидеть, как широта и долгота работают вместе для точного поиска.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древний навигационный инструмент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Солнцем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наблюдатели заметили, что по высоте Солнца над горизонтом можно судить о положении места. Так появились первые способы определять широту во время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 звёздам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стали использовать Полярную звезду как устойчивый ориентир. Её положение почти не меняется, поэтому по ней удобно держать направление в ночном море.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небо превратилось в настоящую карту. Зная созвездия, путешественники могли сверять маршрут даже вдали от берегов и заметных земных ориентиров.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Земли он оценил с удивительной точностью для своего времени, показав, что планету можно измерять не только на глаз, а с помощью наблюдений и расчётов.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свидетельства о расчёте Эратосфена, приведённые в исторических источниках по географии и астрономии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39 600 км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получил Эратосфен для окружности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 трудах Гиппарха и Птолемея
</a:t>
            </a:r>
            <a:endParaRPr lang="en-US" sz="2681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Гиппарх одним из первых связал географию с астрономией. Он предложил описывать положение мест через широту и долготу, чтобы карта опиралась не только на расстояния, но и на небесные наблюдения.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сделала карту более точной и сравнимой. Теперь можно было передавать сведения о городах, берегах и маршрутах в общей форме, понятной разным учёным и путешественникам.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Птолемея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собрал эти знания в большом труде и снабдил карту координатами. Его работа долго использовалась как образец и влияла на картографию в Европе и на Востоке.
</a:t>
            </a:r>
            <a:endParaRPr lang="en-US" sz="12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пути
</a:t>
            </a:r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древних картах береговая линия часто была намечена очень приблизительно, зато хорошо показывались знакомые порты и торговые пути. Картографы старались разместить всё так, чтобы направление можно было понять сразу. Ошибки были обычны, но карта уже помогала выбирать маршрут.
</a:t>
            </a:r>
            <a:endParaRPr lang="en-US" sz="132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 рассказам
</a:t>
            </a:r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путешественники и купцы приносили новые сведения о городах, горах и морях. Эти рассказы переносили на пергамент и папирус, поэтому карта становилась похожа на собранную по частям историю мира. Каждый новый путь расширял границы известного.
</a:t>
            </a:r>
            <a:endParaRPr lang="en-US" sz="134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вместо 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плоская схема меняла представление о расстояниях. Если на ней были стороны света, путник мог сравнить, куда двигаться дальше и сколько примерно времени займёт путь. Так карта становилась рабочим инструментом, а не только рисунком.
</a:t>
            </a:r>
            <a:endParaRPr lang="en-US" sz="136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ранних картах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считали шаром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на Луне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лунного затмения на Луне видно круглую тень Земли. Такой силуэт возможен только у шара, поэтому это наблюдение давно считалось важным доказательством формы планеты.
</a:t>
            </a:r>
            <a:endParaRPr lang="en-US" sz="1359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путешественник движется на север или юг, над горизонтом появляются разные звёзды. Полярная звезда становится выше или ниже, и это показывает, что поверхность Земли изогнута.
</a:t>
            </a:r>
            <a:endParaRPr lang="en-US" sz="1341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замечали, что знакомые созвездия меняются по мере удаления от родных мест. Это помогало понять, что положение наблюдателя на планете влияет на видимое небо и координаты.
</a:t>
            </a:r>
            <a:endParaRPr lang="en-US" sz="13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25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из разных стран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25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арабского мира собирали сведения из астрономии, географии и рассказов путешественников. Их труды помогали точнее понимать берега, расстояния и пути между частями известного тогда мира.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63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для правителя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63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Аль-Идриси работал при дворе в Сицилии и создал карту, которая объединила сведения о Европе, Африке и Азии. Для этого он сопоставлял сообщения купцов и мореплавателей с наблюдениями учёных.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401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справочник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400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были не просто красивыми изображениями. Они служили справочником для торговли и путешествий, показывая, как связаны между собой далёкие земли и морские пути.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карте мира в арабской науке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помощники мореходов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помогал держать курс, потому что его стрелка указывала на север. С ним мореплаватели меньше зависели от берега и могли увереннее двигаться в открытом море.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позволяла измерять высоту Солнца и звёзд над горизонтом. По этим данным можно было определить своё положение и проверить, не сбился ли корабль с маршрута.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вместе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приборы и знания о ветрах работали вместе. Когда мореход понимал направление и мог свериться с небом, путь становился длиннее, но гораздо надёжнее.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ветры направляли мореплавателей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устойчивые и сезонные ветры помогали выбирать направление плавания и время выхода в море.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стала понятнее людям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 атмосфере, координатах и небе помогли людям лучше понимать планету. Чем точнее они наблюдали Землю, тем увереннее строили карты, выбирали маршруты и открывали новые земли.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2026-07-26T16:36:52Z</dcterms:created>
  <dcterms:modified xsi:type="dcterms:W3CDTF">2026-07-26T16:36:52Z</dcterms:modified>
</cp:coreProperties>
</file>