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стихах Н. М. Рубцова и о нём самом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тихой России, памяти и северной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 литературе 1960–1970-х годов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возникла в эпоху поиска новых слов о человеке, памяти и духовной опоре; первые отклики сразу заметили её связь с классической традицией.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прежде всего отмечали внешнюю простоту и музыкальность рубцовского стиха, в котором короткая строка и интонационная сдержанность создают сильное эмоциональное звучание.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важный вопрос касался связи поэта с народной и классической традицией: исследователи сравнивали его с русскими лириками, но подчёркивали самостоятельность его голоса.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тема — образ автора как тихого, одинокого и внутренне тревожного лирика, для которого родина, дорога и память становятся основой художественного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критики обсуждали чаще всего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критике и биографическом контексте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детство как источник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нередко начинались с разговора о северной деревне, где прошло детство Рубцова. Именно этот опыт связывали с его сдержанной манерой и особым вниманием к простой, узнаваемой детали.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Сиротство и ранняя взрослость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факты — сиротство, трудное взросление, скитания — в критике рассматривались не как фон, а как ключ к его внутренней сосредоточенности. Отсюда возникал образ поэта, который говорит тихо, но предельно серьёзно.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институт и формирование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Литературном институте показывала, что Рубцов сознательно входил в литературную среду и одновременно сохранял верность собственному миру. Для иллюстрации уместен портрет 1960-х годов, передающий его замкнутость и сосредоточенность.
</a:t>
            </a:r>
            <a:endParaRPr lang="en-US" sz="14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критики ценили в Рубцове редкую доверительность интонации: он писал о сложных чувствах без риторики, а личное переживание превращал в общезначимый человеческий опыт.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отмечались точность пейзажной детали и умение несколькими штрихами создать целостное настроение, где природа становится не украшением, а носителем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называли поэтом «тихой России», потому что в центре его лирики были память, совесть, утрата и надежда — темы, близкие самому широкому читателю.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оценки: искренность и лирическая сила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 русской поэзии
</a:t>
            </a:r>
            <a:endParaRPr lang="en-US" sz="2681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Есенинская мягкость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Рубцове видели родство с Есениным в музыкальности речи, внимании к деревенскому миру и способности передавать чувство родной земли без лозунгов и деклараций.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Тютчевская сосредоточенность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Тютчевым его сближали глубина настроения, тишина как художественный приём и интерес к скрытому внутреннему движению, которое важнее внешнего события.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отмечала ясность строфы, естественный синтаксис и напевность, но подчёркивала, что Рубцов не копирует предшественников, а строит собственную интонацию.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без подражания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ценной считали его способность соединить народную речь, книжную культуру и личную сдержанность в цельный и легко узнаваемый поэтический голос.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критики выделяли особенно часто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критики связывали рубцовскую лирику с образом родного края, а не с внешней событийностью.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оказались родина, природа и память; значит, критика читала Рубцова как поэта внутренней истории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статей и литературоведческих обзоров 1960–1990-х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критики упрекали Рубцова в излишней простоте: им казалось, что его строки звучат почти разговорно и не предъявляют читателю видимой сложности.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исследователи показывали, что эта ясность тщательно выстроена: в стихах работают повтор, параллелизм, звукопись и точные смысловые паузы.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был важен потому, что он касался самой природы художественного языка: является ли простота признаком бедности или, наоборот, знаком мастерства.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критика всё чаще приходила к выводу, что у Рубцова внешняя скромность формы скрывает высокую степень композиционной дисциплины и внутренней напряжённости.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простоте рубцовской поэзии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как центр художественного мира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критики природа у Рубцова — это не декоративный фон, а пространство памяти и нравственного опыта. Образы реки, избы, метели, дороги и колокола создают ощущение живой связи человека с родной землёй.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 Русский Север: деревенская улица, зимнее безмолвие и вологодский ландшафт становятся знаками его поэтического мира. Через них читатель видит не только пейзаж, но и внутреннее состояние лирического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читала рубцовский текст
</a:t>
            </a:r>
            <a:endParaRPr lang="en-US" sz="249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критического анализа: от пейзажной детали к нравственному смыслу стихотворения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600" y="1438630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судьбы и его влияние на восприятие поэта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гибель как культурный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Николая Рубцова в 1971 году резко усилила внимание к его имени. Критики стали читать его тексты не только как лирику, но и как свидетельство судьбы, оборвавшейся на подъёме.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как предчувствие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поэта многие строки воспринимались особенно остро: в них искали мотивы одиночества, тревоги и внутреннего надлома. Такой способ чтения придал его поэзии трагическую глубину и дополнительный смысл.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незавершённой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закрепила за Рубцовым образ поэта, у которого биография и творчество почти неразделимы. Именно ощущение незавершённости сделало его фигуру особенно сильной для читательской памяти и литературной истории.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19161"/>
            <a:ext cx="3709500" cy="16201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оценки критиков
</a:t>
            </a:r>
            <a:endParaRPr lang="en-US" sz="3336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1960–1970-х годов выделяли несколько устойчивых оценок поэзии Рубцова и по-разному объясняли её художественную природу.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сходились в признании эмоциональной силы Рубцова, но по-разному объясняли её источник: в языке, традиции или биографии.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критика 1960–1970-х годов, литературоведческие обзоры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Рубцова понималась критиками прежде всего как личная память: не отвлечённое понятие, а пространство детства, утрат и нравственной привязанности к родному краю.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Россия в критике часто описывалась как тихая и неброская: деревня, дорога, северная река, зимняя улица. Именно в этой скромности видели её особую духовную ценность.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Родины противопоставлялся громкой официальной риторике. Рубцовская лирика воспринималась как более доверительный и человечески убедительный разговор о стране и её судьбе.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отмечали, что патриотизм поэта не декларативен. Он строится на точности переживания, на памяти о родной земле и на ощущении ответственности перед ней.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критических интерпретациях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колокол и мотив молитвенного сосредоточения позволяли критикам говорить о поэзии Рубцова как о нравственном и философском высказывании, а не только о пейзаже.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духовных образа особенно часто отмечались в его лирике
</a:t>
            </a:r>
            <a:endParaRPr lang="en-US" sz="225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критических статей и литературоведческих обзоров 1960–1970-х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критическое восприятие по десятилетиям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1970-х внимание к Рубцову сохранялось уже не только как к современному поэту, но и как к важной фигуре литературной памяти.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пришёлся на 1970-е, а позднее внимание стало более аналитическим: критика обсуждала место Рубцова в каноне и его духовную проблематику.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журнальных публикаций и литературоведческих работ о Н. М. Рубцове по десятилетиям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особенно ценили музыкальность его стиха: плавный ритм, мягкую интонацию и естественное звучание строки создавали ощущение доверительного разговора без риторической нажимности.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критика считала главной художественной силой Рубцова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силой считалась образная точность. Даже несколько деталей — снег, дорога, окно, колокол — у Рубцова сразу формируют настроение и вводят читателя в цельный мир переживания.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отмечали редкую цельность его лирики: личное чувство, память, природа и нравственный смысл в ней не распадаются, а образуют единое, внутренне собранное художественное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и читательская память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запоминаются с первого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 и спокойная интонация сделали Рубцова близким школьному читателю. Его стихи легко цитируют, потому что в них нет искусственной сложности, но есть точность чувства и узнаваемая правда переживания.
</a:t>
            </a:r>
            <a:endParaRPr lang="en-US" sz="111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стихов на школьной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знакомство с Рубцовым начинается с тонкого сборника или страницы в учебнике. Критики отмечали, что его поэзия хорошо сохраняется в памяти именно благодаря простому языку и сильной эмоциональной концентрации.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как знак живого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памятника поэту или небольшой книги рядом с ним символизирует устойчивость читательского интереса. Рубцов вошёл в культуру не как модный автор, а как поэт, к которому возвращаются снова и снова.
</a:t>
            </a:r>
            <a:endParaRPr lang="en-US" sz="11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исследователи упрекали Рубцова в однотемности, считая, что он слишком часто возвращается к одним и тем же мотивам деревни, дороги и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упрёки касались идеализации деревенского мира. Однако позднее критика показала, что этот мир у Рубцова не украшен, а осмыслен как нравственная и историческая ценность.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стали пониматься как лейтмотивы, связывающие стихотворения в цельную систему. Благодаря этому Рубцов воспринимается не как автор отдельных текстов, а как создатель единого мира.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Спорность оценок не ослабила интерес к нему. Напротив, обсуждение трудных вопросов помогло точнее увидеть его собственный художественный метод и внутреннюю логику поэтики.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стороны критических оценок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08049"/>
            <a:ext cx="4231200" cy="2171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критического восприятия Рубцова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позиций критики показывает, какие качества поэта стали главными для литературной оценки и почему его творчество закрепилось в каноне.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признала Рубцова поэтом редкой внутренней цельности: споря о его манере, она в целом утвердила его как одного из самых самобытных лириков второй половины XX 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обзоры и критические статьи о Н. М. Рубцове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критика помогает прочитать Рубцова глубже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раскрыла в Рубцове поэта памяти, северной природы и нравственного поиска. Споры о простоте, традиции и трагической судьбе не уменьшили его значения, а сделали его творчество ещё заметнее.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2026-05-23T17:36:08Z</dcterms:created>
  <dcterms:modified xsi:type="dcterms:W3CDTF">2026-05-23T17:36:08Z</dcterms:modified>
</cp:coreProperties>
</file>