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7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жизнь и мировая культура в первой половине XX века
</a:t>
            </a:r>
            <a:endParaRPr lang="en-US" sz="2637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эпохи заставили культуру заново искать человека и смысл.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7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в эпоху потрясений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мировыми войнами культура пережила перелом: прежние представления о разуме, вере и прогрессе уже не казались бесспорными, поэтому духовные поиски стали особенно напряжёнными.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потрясений: 1914–1945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война, революции и политическая нестабильность разрушили ощущение предсказуемого исторического порядка. Люди всё чаще воспринимали время как череду кризисов, а не поступательный прогресс.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Потрясения эпохи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депрессия усилила социальную тревогу и недоверие к экономическим и политическим моделям, которые ещё недавно считались устойчивыми. Это повлияло и на настроение в искусстве, и на философию.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уверенности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рос, а вместе с ним расширялись радио, кино и массовая печать. Культура становилась доступнее, но одновременно возникало ощущение стандартизации и обезличенности.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общество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войн и модернизации человек оказался в центре новых вопросов: как сохранить личность, свободу и достоинство в мире, который быстро меняется и становится всё более жестоким.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образ 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прежние ценности перестали убеждать
</a:t>
            </a:r>
            <a:endParaRPr lang="en-US" sz="2792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 в прогрессе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катастроф подорвал веру в автоматический прогресс: техника развивалась стремительно, но не делала мир безопаснее. Напротив, она могла усиливать разрушение и массовое насилие.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разума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Рационализм оказался недостаточен для объяснения войны, страха и внутреннего надлома личности. Культура всё чаще обращалась к эмоциональному опыту, интуиции и скрытым мотивам поведения.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смысле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 мыслители ставили вопрос о том, что удерживает общество от распада: ответственность, свобода выбора, моральный долг. Эти темы стали центральными для литературы и философии.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обновления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кризис подтолкнул культуру к обновлению форм и языка. Отказ от старых шаблонов открыл путь эксперименту, новым стилям и более сложному пониманию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 модернизму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возник как отказ от привычного реализма и спокойной гармонии. Художники стремились передать не внешний порядок, а внутреннюю неустойчивость мира и человека.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 традицией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внимания оказался внутренний мир героя: сомнения, страхи, воспоминания и поток мыслей. Это сближало литературу, живопись и музыку в общем стремлении выразить кризис эпохи.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перспектива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сознательно экспериментировали с композицией, ритмом и языком. Важнее становилось не пересказать событие, а передать восприятие, память и эмоциональное состояние.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нового языка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произведения строились на фрагментах, намёках и символах. Такой подход показывал, что целостная картина реальности больше не воспринимается как очевидная.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Фрагментарная форма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кризиса и экзистенциализм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философия первой половины XX века всё чаще связывала человека не с уверенностью, а с выбором, тревогой и ответственностью.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вывод: мысль о человеке сместилась от уверенности в разуме к теме кризиса, свободы и экзистенциальной неустойчивости.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Освальд Шпенглер, Мартин Хайдеггер, Жан-Поль Сартр; философские работы первой половины XX века
</a:t>
            </a:r>
            <a:endParaRPr lang="en-US" sz="108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Психоанализ и новый образ человека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59450" y="1546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Бессознательное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9450" y="1787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Фрейд показал, что поведение человека определяется не только сознанием. Вытесненные желания, страхи и сновидения стали рассматриваться как важная часть психической жизни.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647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культуру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3888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Психоанализ повлиял на литературу и искусство, потому что дал новый способ изображать скрытые мотивы, символы и внутренние конфликты. Особенно заметно это было в модернизме и сюрреализме.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4859450" y="25971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Архетипы и память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59450" y="28379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Юнг расширил психологический подход, введя идеи коллективного бессознательного и архетипов. Так личность стала пониматься как часть более глубокой культурной памяти человечества.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модернизма: новый герой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способ рассказа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Модернистская проза отказалась от привычного линейного повествования. Герой теперь часто показан через обрывки впечатлений, сомнения и внутренний монолог, а не через внешние действия.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сознания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Джеймса Джойса поток сознания позволил передать непрерывное движение мыслей. Читатель видит не готовый итог, а сам процесс восприятия и памяти.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многоголосица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Вирджиния Вулф сосредоточилась на тонких изменениях душевного состояния и на нескольких точках зрения сразу. Это усилило психологическую глубину и многоголосие текста.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Абсурд и система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 Кафка показал человека перед лицом безличной и абсурдной системы. Его герои сталкиваются с непонятным порядком, который нельзя объяснить и почти невозможно изменить.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Антиутопия и страх будущего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Антиутопия особенно остро воспринималась в годы ускоренной индустриализации и политических потрясений, когда контроль над человеком казался реальной исторической перспективой.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произведения предупреждают: технический прогресс без гуманистических ограничений ведёт к стандартизации и подавлению свободы.
</a:t>
            </a:r>
            <a:endParaRPr lang="en-US" sz="123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Замятин, «Мы»; Олдос Хаксли, «О дивный новый мир»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 Бретон, «Манифест сюрреализма», 1924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к этой фигуре обращались поэты, соединяя личный опыт, историю и протест против войны.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1924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публикации манифеста сюрреализма стал символом художественного разрыва с прежней эстетикой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авангарда: абстракция и кубизм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язык живописи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отказались от простого копирования видимого мира и стали передавать состояние эпохи через цвет, ритм линий и композицию. Так изображение превратилось в язык идей и чувств.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предмета к идее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Авангард сделал главным не внешнюю похожесть, а конструкцию произведения. В живописи первой половины XX века на первый план вышли идея, эксперимент и поиск нового порядка.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формы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Кубизм, связанный прежде всего с Пикассо, разложил предмет на грани и плоскости, показывая его сразу с нескольких точек зрения. Это разрушало привычную цельность образа.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Духовное звучание цвета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Кандинский считал цвет и форму самостоятельными носителями смысла. Его абстракции не описывали предметы, а создавали духовное звучание, близкое к музыке и внутреннему переживанию.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7168" y="1471463"/>
            <a:ext cx="5489700" cy="146892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Сюрреализм как логика сна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Сюрреалисты стремились показать то, что обычно скрыто от сознания: страхи, желания, внезапные ассоциации. Поэтому они обращались к сновидениям, автоматическому письму и образам, возникающим без контроля разума.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 подсознанию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работах Сальвадора Дали привычные вещи приобретают странные сочетания и меняют масштаб, а у Рене Магритта предметы оказываются в неожиданном контексте. Так разрушается доверие к обыденной логике.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Странные образы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художественный метод оказался особенно созвучен эпохе кризиса, когда многие перестали верить в прочность привычного мира. Поэтому логика сна стала способом говорить о нестабильности времени.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кризис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Сюрреализм не просто удивлял зрителя, а заставлял его сомневаться в том, что реальность исчерпывается видимым и рациональным. Искусство становилось исследованием границ человеческого восприятия.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 в реальности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968056"/>
            <a:ext cx="4314825" cy="137693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принципы эпохи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архитектуры начала XX века по-разному решали одну задачу: создать современное пространство, удобное для жизни и отвечающее духу индустриальной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направлениях заметен переход от украшения к функции: форма подчиняется назначению, а пространство становится более светлым, строгим и практичным.
</a:t>
            </a:r>
            <a:endParaRPr lang="en-US" sz="1381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истории архитектуры первой половины XX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новаторство первой половины XX века
</a:t>
            </a:r>
            <a:endParaRPr lang="en-US" sz="2845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новаторы искали новые способы выразить напряжение века: ритм, диссонанс и свободу от привычной тональности стали важнее традиционной гармонии.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трёх композиторов слышен отказ от старых правил, но у Шёнберга разрыв с тональностью выражен наиболее радикально.
</a:t>
            </a:r>
            <a:endParaRPr lang="en-US" sz="1252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музыки первой половины XX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Религия: обновление и диалог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духовные вопросы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потрясений эпохи религиозная мысль сосредоточилась не только на догматах, но и на вопросах человеческой ответственности, милосердия и нравственного выбора в меняющемся обществе.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конфессий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экуменизма усилили стремление к диалогу между христианскими конфессиями. Сближение не отменяло различий, но помогало искать общие ценности и ослаблять конфликты.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ответственность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католической и православной среде заметнее стала социальная миссия церкви: помощь бедным, защита достоинства личности, участие в обсуждении общественных проблем.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и современность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традиции сочеталось с попыткой говорить с современным человеком на понятном ему языке. Это позволило религии остаться значимой частью духовной жизни 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под давлением идеологий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государствах власть стремилась подчинить искусство своим целям. От художников и писателей требовали не поиска истины, а подтверждения официальной идеологии и образа «правильного» общества.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под контролем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тоталитарной эпохи показал, насколько уязвима духовная сфера, когда государство пытается заменить собой совесть общества. Именно поэтому свобода творчества стала ценностью особой значимости.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несвободы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авторы оказались перед выбором: приспособление, эмиграция или открытое сопротивление. Для культуры это означало потерю свободы и одновременно рост внутреннего протеста.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творцов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ограничивала темы, стили и даже сам способ изображения действительности. Всё, что не совпадало с политической линией, объявлялось вредным, чуждым или опасным.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Запреты и фильтры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переживания к свидетельству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культурного отклика на войну в разных странах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22610"/>
            <a:ext cx="4225529" cy="16715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центры и их вклад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культурные центры первой половины XX века развивались по-разному, но постоянно влияли друг на друга через искусство, музыку, кино и идеи.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культура стала взаимосвязанной системой: европейские эксперименты, американские массовые формы и антиколониальные идеи обменивались образами и смыслами.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мировой культуры первой половины XX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итоги духовных поисков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половина XX века окончательно показала, что прежние представления о гармонии, разуме и прогрессе уже не могли объяснить опыт войн и кризисов.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традиций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7315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Художники, писатели и философы искали новые формы выражения, потому что старые стили не передавали разорванность, тревогу и ускорение жизни индустриального общества.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337315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новых форм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внимания всё чаще оказывался внутренний мир личности: страх, одиночество, выбор, память. Человек стал восприниматься как сложнее и противоречивее, чем прежде.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образ человека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оставила двойной итог: свобода художественного поиска расширилась, но одновременно усилилось давление идеологий. Именно в этом напряжении и формировалась культура века.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 давление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культура расширила аудиторию искусства, но вместе с этим усилила стандартизацию вкусов. Это сделало вопрос о подлинности творчества особенно острым.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культура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культурной эпохи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половина XX века доказала, что кризис не только разрушает, но и заставляет культуру искать более точные формы выражения. Так возникли новые представления о человеке, свободе и ответственности.
</a:t>
            </a:r>
            <a:endParaRPr lang="en-US" sz="129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2026-07-26T14:29:09Z</dcterms:created>
  <dcterms:modified xsi:type="dcterms:W3CDTF">2026-07-26T14:29:09Z</dcterms:modified>
</cp:coreProperties>
</file>