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167191"/>
            <a:ext cx="8604000" cy="2755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4825" y="566050"/>
            <a:ext cx="75345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59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произведения двух многочленов
</a:t>
            </a:r>
            <a:endParaRPr lang="en-US" sz="2359" dirty="0"/>
          </a:p>
        </p:txBody>
      </p:sp>
      <p:sp>
        <p:nvSpPr>
          <p:cNvPr id="6" name="Text 1"/>
          <p:cNvSpPr txBox="1"/>
          <p:nvPr/>
        </p:nvSpPr>
        <p:spPr>
          <a:xfrm>
            <a:off x="2948900" y="26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2781425" y="1337575"/>
            <a:ext cx="35814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член раскрывается по распределительному закону, а затем всё упрощается.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4470" y="249934"/>
            <a:ext cx="3937359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 в 7 классе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14150"/>
            <a:ext cx="36120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умение помогает раскрывать скобки, упрощать выражения и решать уравнения. Оно подготавливает к формулам сокращённого умножения и делает работу с буквенными выражениями увереннее и быстрее.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77562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многочлен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94225" y="1211800"/>
            <a:ext cx="41805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выражения
</a:t>
            </a:r>
            <a:pPr algn="l" indent="0" marL="0">
              <a:lnSpc>
                <a:spcPct val="115000"/>
              </a:lnSpc>
              <a:buNone/>
            </a:pPr>
            <a:r>
              <a:rPr lang="en-US" sz="5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Многочлен образован одним или несколькими одночленами, которые соединены знаками сложения или вычитания. Он может содержать числа, буквы и степени, записанные в одной алгебраической форме.
</a:t>
            </a:r>
            <a:endParaRPr lang="en-US" sz="1048" dirty="0"/>
          </a:p>
        </p:txBody>
      </p:sp>
      <p:sp>
        <p:nvSpPr>
          <p:cNvPr id="11" name="Text 3"/>
          <p:cNvSpPr txBox="1"/>
          <p:nvPr/>
        </p:nvSpPr>
        <p:spPr>
          <a:xfrm>
            <a:off x="494225" y="2151552"/>
            <a:ext cx="41805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одночлен
</a:t>
            </a:r>
            <a:pPr algn="l" indent="0" marL="0">
              <a:lnSpc>
                <a:spcPct val="115000"/>
              </a:lnSpc>
              <a:buNone/>
            </a:pPr>
            <a:r>
              <a:rPr lang="en-US" sz="5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одночлен имеет коэффициент и буквенную часть, например 3x или -2a. Коэффициент показывает числовую часть, а буквенная часть определяет, какие переменные входят в выражение.
</a:t>
            </a:r>
            <a:endParaRPr lang="en-US" sz="1048" dirty="0"/>
          </a:p>
        </p:txBody>
      </p:sp>
      <p:sp>
        <p:nvSpPr>
          <p:cNvPr id="12" name="Text 4"/>
          <p:cNvSpPr txBox="1"/>
          <p:nvPr/>
        </p:nvSpPr>
        <p:spPr>
          <a:xfrm>
            <a:off x="494225" y="3091303"/>
            <a:ext cx="41805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записи
</a:t>
            </a:r>
            <a:pPr algn="l" indent="0" marL="0">
              <a:lnSpc>
                <a:spcPct val="115000"/>
              </a:lnSpc>
              <a:buNone/>
            </a:pPr>
            <a:r>
              <a:rPr lang="en-US" sz="5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5x² — 4x + 1 является многочленом, потому что состоит из нескольких одночленов. В нём есть слагаемые с разными знаками, но они объединены в одно выражение.
</a:t>
            </a:r>
            <a:endParaRPr lang="en-US" sz="1185" dirty="0"/>
          </a:p>
        </p:txBody>
      </p:sp>
      <p:sp>
        <p:nvSpPr>
          <p:cNvPr id="13" name="Text 5"/>
          <p:cNvSpPr txBox="1"/>
          <p:nvPr/>
        </p:nvSpPr>
        <p:spPr>
          <a:xfrm>
            <a:off x="494225" y="4031051"/>
            <a:ext cx="41805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находят степень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многочлена определяют по самому старшему одночлену. Если в выражении есть x³ и x², то степень многочлена равна трём, потому что это наибольшая степень среди его членов.
</a:t>
            </a:r>
            <a:endParaRPr lang="en-US" sz="106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Распределительный закон умножения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231125"/>
            <a:ext cx="4281300" cy="10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на каждое слагаемое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число или выражение стоит перед скобками, оно умножается на каждое слагаемое внутри отдельно. Поэтому (a+b)c превращается в ac+bc без пропуска ни одного члена.
</a:t>
            </a:r>
            <a:endParaRPr lang="en-US" sz="1423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436989"/>
            <a:ext cx="4281300" cy="10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к многочленам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умножении двух многочленов правило работает для всех членов первой и второй скобки. Каждый член одной скобки должен быть соединён с каждым членом другой.
</a:t>
            </a:r>
            <a:endParaRPr lang="en-US" sz="1423" dirty="0"/>
          </a:p>
        </p:txBody>
      </p:sp>
      <p:sp>
        <p:nvSpPr>
          <p:cNvPr id="11" name="Text 4"/>
          <p:cNvSpPr txBox="1"/>
          <p:nvPr/>
        </p:nvSpPr>
        <p:spPr>
          <a:xfrm>
            <a:off x="270000" y="3642851"/>
            <a:ext cx="4281300" cy="10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дальнейших преобразований
</a:t>
            </a:r>
            <a:pPr algn="l" indent="0" marL="0">
              <a:lnSpc>
                <a:spcPct val="115000"/>
              </a:lnSpc>
              <a:buNone/>
            </a:pPr>
            <a:r>
              <a:rPr lang="en-US" sz="5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распределительный закон позволяет раскрывать скобки, получать новые многочлены и затем приводить подобные слагаемые. Без него невозможно уверенно работать с более сложными алгебраическими выражениями.
</a:t>
            </a:r>
            <a:endParaRPr lang="en-US" sz="128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раскрывать скобки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умножении двух многочленов
</a:t>
            </a:r>
            <a:endParaRPr lang="en-US" sz="111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59" y="1043669"/>
            <a:ext cx="2828266" cy="22510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01550" y="1043432"/>
            <a:ext cx="2864002" cy="22514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58651" y="1043591"/>
            <a:ext cx="2921667" cy="22511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385125" y="3503550"/>
            <a:ext cx="2450012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шаг раскрытия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(x+3) (x+2) каждый член первой скобки должен встретиться с каждым членом второй. Сначала появляются четыре отдельных произведения: x·x, x·2, 3·x и 3·2. Это удобно показывать на схеме с линиями или стрелками.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98027" y="3503550"/>
            <a:ext cx="2431094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получается новый многочлен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умножения записывают x², 2x, 3x и 6. Затем средние слагаемые объединяются, потому что у них одинаковая буквенная часть. В результате получается x²+5x+6, уже в короткой и аккуратной форме.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290495" y="3503550"/>
            <a:ext cx="2457977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заметить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таком примере видно главное правило: сначала не упрощают, а находят все произведения. Только потом выполняют приведение подобных слагаемых. Именно этот порядок помогает не пропустить ни одного члена и не потерять знак.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произведение двух двучленов
</a:t>
            </a:r>
            <a:endParaRPr lang="en-US" sz="2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900" y="2121415"/>
            <a:ext cx="4452300" cy="12571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на простом примере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018700" y="1547875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 произведение (x+3) (x+2) по отдельным действиям и посмотрим, как из четырёх произведений получается один многочлен.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18700" y="2834450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записывают все произведения, а затем складывают подобные слагаемые: 2x и 3x дают 5x.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67900" y="4044250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Раскрытие скобок в произведении (x+3) (x+2)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28773" y="1592249"/>
            <a:ext cx="832125" cy="951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77137" y="1592249"/>
            <a:ext cx="951000" cy="951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965674" y="1592249"/>
            <a:ext cx="1069875" cy="951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появляются подобные слагаемые
</a:t>
            </a:r>
            <a:endParaRPr lang="en-US" sz="2212" dirty="0"/>
          </a:p>
        </p:txBody>
      </p:sp>
      <p:sp>
        <p:nvSpPr>
          <p:cNvPr id="11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265800" y="3403900"/>
            <a:ext cx="2558100" cy="11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17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буквенная часть
</a:t>
            </a:r>
            <a:pPr algn="ctr" indent="0" marL="0">
              <a:lnSpc>
                <a:spcPct val="115000"/>
              </a:lnSpc>
              <a:buNone/>
            </a:pPr>
            <a:r>
              <a:rPr lang="en-US" sz="7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Подобные слагаемые имеют одинаковую буквенную часть, например 2x и 3x. Поэтому их можно складывать, как обычные числа, не меняя переменную.
</a:t>
            </a:r>
            <a:endParaRPr lang="en-US" sz="1117" dirty="0"/>
          </a:p>
        </p:txBody>
      </p:sp>
      <p:sp>
        <p:nvSpPr>
          <p:cNvPr id="13" name="Text 3"/>
          <p:cNvSpPr txBox="1"/>
          <p:nvPr/>
        </p:nvSpPr>
        <p:spPr>
          <a:xfrm>
            <a:off x="3373601" y="3403900"/>
            <a:ext cx="2558100" cy="11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17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степень
</a:t>
            </a:r>
            <a:pPr algn="ctr" indent="0" marL="0">
              <a:lnSpc>
                <a:spcPct val="115000"/>
              </a:lnSpc>
              <a:buNone/>
            </a:pPr>
            <a:r>
              <a:rPr lang="en-US" sz="7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Слагаемые 4a² и -a² тоже считаются подобными, потому что в них совпадает буквенная часть и степень. Меняется только коэффициент, который можно объединить.
</a:t>
            </a:r>
            <a:endParaRPr lang="en-US" sz="1117" dirty="0"/>
          </a:p>
        </p:txBody>
      </p:sp>
      <p:sp>
        <p:nvSpPr>
          <p:cNvPr id="14" name="Text 4"/>
          <p:cNvSpPr txBox="1"/>
          <p:nvPr/>
        </p:nvSpPr>
        <p:spPr>
          <a:xfrm>
            <a:off x="6221550" y="3403900"/>
            <a:ext cx="2558100" cy="11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17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и ясный ответ
</a:t>
            </a:r>
            <a:pPr algn="ctr" indent="0" marL="0">
              <a:lnSpc>
                <a:spcPct val="115000"/>
              </a:lnSpc>
              <a:buNone/>
            </a:pPr>
            <a:r>
              <a:rPr lang="en-US" sz="7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приведения подобных слагаемых выражение становится короче и легче читается. Это особенно важно в задачах, где много буквенных членов и нужно быстро увидеть результат.
</a:t>
            </a:r>
            <a:endParaRPr lang="en-US" sz="111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произведения входят в ответ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четыре равные части раскрытия скобок и помогает увидеть, какие слагаемые потом объединяются.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средних слагаемых с одинаковой буквой складываются в 5x, поэтому итоговое выражение становится короче.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(x+3) (x+2) по распределительному закону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двучлена и трёхчлена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9950" y="2081880"/>
            <a:ext cx="20988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первый член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 x из первой скобки умножают на каждый член второй скобки: x·x², x·(-x) и x·4. Так получают три первых произведения, связанных с первой частью выражения.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38314" y="2081867"/>
            <a:ext cx="20988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второй член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 2 из первой скобки тоже умножают на все три члена второй: 2·x², 2·(-x) и 2·4. Всего выходит шесть произведений, как и должно быть.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606685" y="2081867"/>
            <a:ext cx="20988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без пропусков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результаты сначала записывают подряд, не объединяя и не сокращая их. Такой порядок помогает не потерять ни один член и сразу увидеть, какие слагаемые можно сложить.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775070" y="2081867"/>
            <a:ext cx="20988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Упрощение ответа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записи всех произведений приводят подобные слагаемые и располагают ответ в удобном порядке. Это делает выражение короче и показывает, как работает умножение многочленов с разным числом членов.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689104"/>
            <a:ext cx="8604000" cy="23022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 отрицательными числами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9950" y="1211924"/>
            <a:ext cx="28122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Раскрываем по парам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каждый член первого множителя умножаем на каждый член второго: 2a·a, 2a·5, -1·a и -1·5. Так получаем все четыре произведения без пропусков.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165837" y="1211913"/>
            <a:ext cx="28122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Следим за знаками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Отрицательный член -1 меняет знаки в двух последних произведениях: -1·a даёт -a, а -1·5 даёт -5. Именно знаки помогают правильно собрать итоговый многочлен.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061715" y="1211900"/>
            <a:ext cx="28122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Собираем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приведения подобных слагаемых 10a и -a объединяются в 9a. Поэтому результат записывается как 2a²+9a-5, а порядок действий остаётся одинаковым для любых чисел и букв.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3750" y="1073232"/>
            <a:ext cx="7896500" cy="2229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умножении многочленов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878725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показаны самые частые ошибки и то, на что стоит обращать внимание при проверке ответа.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93508" y="3878700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связаны не со сложностью примера, а с невнимательностью: пропуском произведений, знаками и приведение́м подобных слагаемых.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379225"/>
            <a:ext cx="36489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типичных ошибок при раскрытии скобок в школьной алгебре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знаков в ответе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875740"/>
            <a:ext cx="26463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Плюс и плюс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перемножаются два положительных множителя, знак результата остаётся положительным. Это удобно заметить сразу и использовать при раскрытии первых произведений.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063875" y="1875740"/>
            <a:ext cx="26463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знаки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один множитель положительный, а другой отрицательный, произведение получается отрицательным. Поэтому в ответе появляются члены с минусом.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857750" y="1875740"/>
            <a:ext cx="26463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Минус и минус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умножении двух отрицательных чисел знак становится положительным. Из-за этого некоторые члены в ответе неожиданно меняют знак и требуют внимательной проверки.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правильности преобразования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самопроверке ответа после раскрытия скобок.
</a:t>
            </a:r>
            <a:endParaRPr lang="en-US" sz="11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произведений получается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отдельных умножений растёт вместе с числом членов в скобках, поэтому более длинные выражения требуют большей внимательности.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слагаемых в множителях, тем больше промежуточных произведений нужно записать и проверить.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Теоретическое правило умножения многочленов; школьный курс алгебры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77562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степень многочлена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494213" y="1278338"/>
            <a:ext cx="4128000" cy="11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складываются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умножении одночленов показатели степеней прибавляются: x·x даёт x², а x²·x даёт x³. Это правило помогает быстро понять, какой будет старший член.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4213" y="2519564"/>
            <a:ext cx="4128000" cy="11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на старшие члены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степень результата определяется именно самыми высокими степенями в множителях. Остальные члены влияют на середину и свободный член, но не задают максимум.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4213" y="3760789"/>
            <a:ext cx="4128000" cy="11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заранее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каждом множителе есть старший член, можно заранее предположить степень ответа. Такой приём помогает замечать ошибки ещё до полного упрощения выражения.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503" y="222600"/>
            <a:ext cx="4661595" cy="4698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56475" y="270000"/>
            <a:ext cx="4017600" cy="10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площадью прямоугольника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065300" y="1481552"/>
            <a:ext cx="3822787" cy="10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2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длина прямоугольника равна x+3, а ширина x+2, то его площадь можно найти как произведение этих выражений. Алгебра здесь описывает обычную геометрию.
</a:t>
            </a:r>
            <a:endParaRPr lang="en-US" sz="1123" dirty="0"/>
          </a:p>
        </p:txBody>
      </p:sp>
      <p:sp>
        <p:nvSpPr>
          <p:cNvPr id="11" name="Text 3"/>
          <p:cNvSpPr txBox="1"/>
          <p:nvPr/>
        </p:nvSpPr>
        <p:spPr>
          <a:xfrm>
            <a:off x="5065300" y="2642267"/>
            <a:ext cx="3822787" cy="10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части площади
</a:t>
            </a:r>
            <a:pPr algn="l" indent="0" marL="0">
              <a:lnSpc>
                <a:spcPct val="115000"/>
              </a:lnSpc>
              <a:buNone/>
            </a:pPr>
            <a:r>
              <a:rPr lang="en-US" sz="2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Прямоугольник удобно разбить на четыре меньших участка: x·x, x·2, 3·x и 3·2. Каждый участок соответствует одному произведению при раскрытии скобок.
</a:t>
            </a:r>
            <a:endParaRPr lang="en-US" sz="1123" dirty="0"/>
          </a:p>
        </p:txBody>
      </p:sp>
      <p:sp>
        <p:nvSpPr>
          <p:cNvPr id="12" name="Text 4"/>
          <p:cNvSpPr txBox="1"/>
          <p:nvPr/>
        </p:nvSpPr>
        <p:spPr>
          <a:xfrm>
            <a:off x="5065300" y="3802982"/>
            <a:ext cx="3822787" cy="10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2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сложения получаем x²+5x+6. Такой пример показывает, что умножение многочленов не только вычисление, но и способ описать фигуру через части её площади.
</a:t>
            </a:r>
            <a:endParaRPr lang="en-US" sz="112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900" y="2245817"/>
            <a:ext cx="4452300" cy="10083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Формулы, которые получаются при раскрытии скобок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018700" y="1547875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формулы удобно запомнить: они часто помогают быстрее преобразовывать выражения и проверять собственные вычисления.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18700" y="2834450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позволяют сразу записывать ответ без полного перемножения всех членов и служат удобной проверкой при раскрытии скобок.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67900" y="4044250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сокращённого умножения, школьный курс алгебры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на уроке алгебры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9950" y="2081880"/>
            <a:ext cx="20988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Раскрытие скобок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Учащиеся тренируются умножать каждый член на каждый и записывать все произведения без пропусков. Это основа для уверенной работы с любыми многочленами.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38314" y="2081867"/>
            <a:ext cx="20988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Упрощение выражений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раскрытия скобок нужно аккуратно собрать подобные слагаемые. На этом этапе особенно важно не спутать буквы, степени и знаки.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606685" y="2081867"/>
            <a:ext cx="20988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ошибок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готовых решениях часто предлагают найти неверный шаг. Такие задания учат замечать пропущенные произведения, неправильные знаки и неверно сложенные члены.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775070" y="2081867"/>
            <a:ext cx="20988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сложные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встречаются выражения, где в одной из скобок три и более члена. В них требуется больше действий, но правило умножения остаётся тем же.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2500" y="1516357"/>
            <a:ext cx="7239000" cy="12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Пора подвести итог
</a:t>
            </a:r>
            <a:endParaRPr lang="en-US" sz="4012" dirty="0"/>
          </a:p>
        </p:txBody>
      </p:sp>
      <p:sp>
        <p:nvSpPr>
          <p:cNvPr id="5" name="Text 1"/>
          <p:cNvSpPr txBox="1"/>
          <p:nvPr/>
        </p:nvSpPr>
        <p:spPr>
          <a:xfrm>
            <a:off x="2581800" y="2936899"/>
            <a:ext cx="39804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произведения многочленов строится на одном простом правиле: каждый член умножается на каждый. Если внимательно следить за знаками, степенями и подобными слагаемыми, ответ получается быстро и правильно.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2026-05-29T21:15:21Z</dcterms:created>
  <dcterms:modified xsi:type="dcterms:W3CDTF">2026-05-29T21:15:21Z</dcterms:modified>
</cp:coreProperties>
</file>