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слове: как литература превращает стихию в смысл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делает хаос природы и чувства понятным, значимым и выразительным.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не только сообщает факт, но и создает образ, настроение и оценку. Как стихия, оно может быть мощным, свободным и непредсказуемым, а в поэзии часто выражает внутренний конфликт и вдохновение.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в литературе похоже на стихию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хранит опыт поколений: в нем закреплены нормы общения, исторические представления и нравственные оценки, передаваемые через литературу и повседневную речь.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слово действует не только смыслом, но и звучанием: ритм, интонация, ассоциации и подтекст усиливают эмоциональное воздействие на читателя.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точное слово может изменить образ героя, подчеркнуть конфликт, сделать пейзаж символом и придать сцене глубину, недоступную прямому пересказу.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культурная память и художественная энергия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стихии в русской поэзии XIX–XX веков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сила как знак внутреннего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вода, ветер и буря в поэзии часто передают страсть, свободу, тревогу или очищение. Природное явление становится языком человеческих переживаний.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как образ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метель и снежная тьма выражают разорванность мира. Такая стихия уже не только пейзаж, а знак исторического напряжения и душевной неустойчивости.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стихии и их литературные значения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смыслы чаще всего связываются с каждой стихией в литературе.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стихии работают как символы состояния человека, но огонь и вода особенно часто несут эмоциональное напряжение.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поэзии и прозы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фольклоре и пословицах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воспринимает слово как поступок: оно способно поддержать человека, разрушить доверие или, наоборот, восстановить человеческие отношения.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ответственности за речь: сказанное нельзя вернуть, а доброе слово ценится не меньше дела и часто становится нравственным ориентиром.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показывает, что сила речи была осознана задолго до литературной теории: язык оценивался как средство воздействия на жизнь и судьбу.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в произведениях русских авторов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один и тот же природный образ получает разные смыслы у разных авторов.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у каждого автора становится не описанием природы, а способом говорить о человеке, времени и границах бытия.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как ключ к его характеру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показывает образование, среду и привычный круг общения. По выбору слов можно понять, насколько герой близок к книжной культуре или к живой разговорной речи.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повторы и обрывы речи передают напряжение, растерянность или решимость. Развернутые конструкции чаще создают впечатление рассудительности и внутреннего контроля.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обращения показывает отношение героя к собеседнику: уважение, дистанцию, превосходство или зависимость. В диалоге это особенно ясно раскрывает скрытый конфликт.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важнее не прямые слова, а недосказанность. Молчание, оговорка или уклончивый ответ помогают понять внутренний разлад и истинные намерения персонажа.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проводник исторической и личной стихии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вдохновение как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поэт предстает человеком, который слышит мир тоньше других и превращает личное переживание в ясную художественную форму. Его слово не только выражает чувство, но и утверждает свободу творчества. В этом видна гармония личности и эпохи.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тревога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поэтический голос становится чувствительным к историческому надлому. Он передает ожидание перемен, тревогу и внутреннюю неустойчивость мира. Поэтому его лирика звучит как попытка уловить движение эпохи до того, как оно станет очевидным всем.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слово как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 слово не созерцает, а вмешивается в действительность. Оно звучит резко, публично, почти как вызов. Такой поэтический жест отражает новую историческую реальность, где личная энергия и общественный пафос тесно связаны.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стихия превращается в художественный образ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впечатления к символу в литературном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 как выражение стихии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гласных помогает услышать текст как движение: шорох, удар, налёт ветра, плеск воды. Звук становится не украшением, а способом передать энергию образа.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и лексический повтор создают нарастающее напряжение, будто волна или порыв стихии возвращаются снова и снова. Благодаря этому чувство в стихотворении звучит настойчиво и убедительно.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размер задают темп переживания: короткие и резкие строки передают тревогу, стремительность и внутренний разлад, а протяжённые — тяжесть, тишину и размышление.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звуковая организация часто говорит больше прямого смысла. Читатель не только понимает текст, но и физически ощущает его движение, давление, паузы и эмоциональные переломы.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функции стихии в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в литературе не имеет одного смысла: один и тот же образ может быть тревожным, вдохновляющим или очищающим в зависимости от контекста произведения.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стихия выражает напряжённые состояния — свободу, бунт и опасность, но одновременно открывает путь к обновлению и внутреннему преображению.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школьных примеров: Пушкин, Тютчев, Пастернак, Цветаева, Блок.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постижения мира через стихию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бурю, ветер, грозу или тишину и воспринимает их как сильное впечатление, которое выходит за пределы обычного описания.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связывает природное явление с переживанием героя, эпохой или нравственным выбором, превращая частный образ в знак общего состояния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готовом тексте стихия становится символом судьбы, свободы, страха или надежды, а слово помогает читателю увидеть в природе отражение человеческой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ощущение стихии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делают природный образ выразительным и многозначным.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средства могут передавать движение, напряжение и внутреннее состояние героя; особенно сильный эффект возникает при их сочетании.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поэзии и прозе.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стихия звучит сегодня: три современных сюжета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где шторм означает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песне шторм часто появляется не как описание погоды, а как образ решения, на которое трудно решиться. Такой мотив делает личную драму заметной и близкой слушателю. Музыкальный ритм усиливает ощущение движения и внутреннего напора.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где огонь говорит о характере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огонь нередко становится знаком сильной воли, разрушения или очищения. Один визуальный кадр способен заменить длинное объяснение и сразу задать тон сцене. Поэтому стихия в кино работает так же убедительно, как в литературе: через образ и настроение.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Соцсети, где ветер и пустота стали метафорами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постах и коротких текстах подростки часто используют слова «ветер», «поток», «пустота» для разговора о переменах, одиночестве и свободе. Эти образы сохранили силу, потому что они быстро передают эмоцию без длинного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событием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реплика в пьесе или романе способна изменить ход действия: после неё отношения героев меняются, а скрытый конфликт становится открытым и неизбежным.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особенно важны пауза, недосказанность и подтекст. Иногда молчание героя говорит о нём больше, чем его прямые слова, и именно в этом рождается напряжение.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Грибоедова и Островского речь персонажа сразу выдаёт его круг общения, привычки, самоуважение и отношение к окружающим, превращаясь в портрет характера.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слово становится событием тогда, когда оно не просто сообщает мысль, а влияет на выбор героя, обостряет конфликт и открывает нравственную 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литературный образ стихии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личного впечатления к завершённому художественному тексту.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стихии чаще всего встречаются в школьном анализе текстов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анализе художественных текстов чаще всего обращают внимание на самые универсальные и эмоционально насыщенные природные образы, понятные без сложной терминологии.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огонь и вода: они легче всего связываются с чувствами, переменами и внутренним движением героя, поэтому удобны для анализа.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интерпретаций литературных образов.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выразительная реплика, метафора или звукопись могут изменить смысл целого эпизода и сделать образ многозначным.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речи в литературе.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способна превратить обычное описание в символ эпохи и чувства.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в котором слышен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природа, чувство и мысль соединяются в одном образе. Когда слово точно и выразительно, оно не только описывает мир, но и помогает понять его скрытый смысл.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2026-05-23T16:31:30Z</dcterms:created>
  <dcterms:modified xsi:type="dcterms:W3CDTF">2026-05-23T16:31:30Z</dcterms:modified>
</cp:coreProperties>
</file>