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забавы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удивлять, смешить и помогать читать лучше.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начинают играть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игры пришли из сказок, песен, потешек и детских книг. Их любят за звучность, ритм и лёгкость запоминания. В школе они помогают лучше слышать слова и замечать, как устроен русский язык.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словесная забава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знакомое слово вдруг понимается по-другому. Из-за этого обычная фраза становится смешной, а чтение — более живым и внимательным.
</a:t>
            </a:r>
            <a:endParaRPr lang="en-US" sz="1167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порядок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всё решает одна переставленная буква или новый порядок звуков. Тогда привычное слово меняется, и появляется новая, неожиданная форма, которую интересно разгадывать.
</a:t>
            </a:r>
            <a:endParaRPr lang="en-US" sz="1073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слова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забава строится на похожих звуках. Слово повторяется, перекликается с другим и начинает звучать необычно, поэтому его хочется произнести ещё раз.
</a:t>
            </a:r>
            <a:endParaRPr lang="en-US" sz="11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звучат особенно звонко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появляется, когда у слов похоже звучит окончание: кот — рот, дом — гром. Такие пары легко запоминаются и делают стих или шутку более складными. Поэтому рифмованные строки так приятно слушать и повторять.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словно идут рядом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часто встречаются в считалках, песенках и весёлых стихах. Они помогают словам звучать дружно и дружелюбно, а тексту — стать ритмичным. Даже самая короткая фраза с рифмой сразу кажется бодрее и веселее.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рифму любят в коротких текстах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скороговорки помогают речи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заставляет язык работать быстро и точно. В ней часто повторяются похожие звуки, поэтому важно не спешить слишком сильно, а сначала проговорить каждое слово ясно и чётко.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фраза становится длиннее и труднее, хочется ошибиться или перепутать звуки. Но именно такая тренировка учит внимательно слушать себя, замечать трудные места и исправлять их при чтении вслух.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со скороговорками помогают говорить выразительно и уверенно. Они полезны на уроках чтения, потому что развивают чёткую дикцию и делают устную речь более понятной для слушателей.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загадка помогает думать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не называет ответ прямо. Она описывает предмет через признаки, сравнения и подсказки, а задача слушателя — заметить главное и найти нужное слово по описанию.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загадка специально сбивает с толку, чтобы ответ пришлось поискать внимательнее. Так ребёнок учится сравнивать предметы, выделять важные детали и радоваться точной догадке.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слова получается анаграмма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Меняем порядок букв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буквы переставляют местами и проверяют, можно ли собрать новое слово. Так появляется интересная языковая загадка.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Берём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знакомое слово и внимательно смотрят на его буквы. Это помогает заметить, из каких частей оно состоит.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Находим новый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перестановка удалась, выходит другое слово, иногда совсем неожиданное. Здесь особенно важно быть внимательным и 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звучат одинаково или имеют несколько смыслов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звучат одинаково, но обозначают разные предметы или явления. Из-за этого одно и то же звучание может вести сразу к двум разным ответам.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сохраняет общий смысл, но меняет оттенок значения. Так у слова может быть несколько близких употреблений, и каждое зависит от ситуации.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омонимы, и многозначные слова часто вызывают улыбку. Если не заметить контекст, легко понять фразу не так и попасть в смешное недоразумение.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513192"/>
            <a:ext cx="267600" cy="237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легко запомнить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продолжать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словесных играх пословицу часто предлагают закончить или узнать по началу. Это превращает знакомое выражение в небольшую умную загадку.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появились давно и передавались из уст в уста. Поэтому в них чувствуется опыт многих людей и живой, образный язык.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точно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обычно звучат кратко, но говорят о важном. Их удобно запоминать, потому что в них есть ритм, чёткость и ясная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шутке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слово может превратиться в рифму, загадку или каламбур.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Каламбур: смешной поворот смысла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Каламбур возникает тогда, когда одно слово можно понять по-разному. Из-за этого обычная фраза вдруг звучит неожиданно и вызывает улыбку у слушателя.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смешно не само слово, а его соседство с другим словом. Похожее звучание создаёт новый смысл, и фраза начинает играть как маленькая загадка.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заметить каламбур, нужно внимательно слушать каждое слово и его значение. Чем точнее мы читаем или слышим текст, тем яснее становится шутка.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Каламбуры делают речь живой и остроумной. Они помогают увидеть, что язык умеет удивлять, а знакомые слова могут открываться с новой стороны.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Дразнилки и считалки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звучат ритмично и помогают быстро и честно выбрать ведущего в игре. В них важны повтор, чёткий ритм и удобные для произношения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Дразнилки тоже любят рифму и звук, но в школе они должны быть добрыми. Хорошая шутка никого не обижает, а только вызывает смех и дружелюбную улыбку.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буквами и слогами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слов наоборот помогает внимательнее смотреть на буквы и замечать, как они образуют новое слово. Такое упражнение тренирует аккуратность и зрительную память.
</a:t>
            </a:r>
            <a:endParaRPr lang="en-US" sz="1193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слов на одну букву учит быстро вспоминать знакомые слова и расширяет словарь. Это весёлая разминка для ума и слуха одновременно.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слов на слоги помогает правильно читать и произносить длинные слова. Так легче услышать их ритм и не потерять ни одного звука.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слов-родственников показывает, как слова связаны между собой по смыслу и звучанию. Благодаря этому лучше запоминается написание и строение слова.
</a:t>
            </a:r>
            <a:endParaRPr lang="en-US" sz="11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словесные игры полезны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459475" y="99403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вслушивается в слово, замечает его звучание и учится различать похожие звуки. Так начинается тренировка слуха и сосредоточенности.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3199625" y="293568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память и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рифмы, загадки и короткие шутки запоминаются легко. Вместе с ними ребёнок узнаёт больше слов и увереннее подбирает нужное слово.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6924950" y="293568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наконец,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игра часто проходит в паре или в группе. Дети учатся слушать друг друга, договариваться и быстро находить ответ без спора.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67450" y="99403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чтение и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повторяются, рифмуются или меняют смысл, читать и говорить становится интереснее. Речь звучит чище, а пересказ получается смелее.
</a:t>
            </a:r>
            <a:endParaRPr lang="en-US" sz="10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обычное слово превращается в игру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словесной забавы от первого замечания до готовой шутки или задания.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доброй словесной игры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игра со словами не обижает людей и не высмеивает слабости. Она остаётся доброй, понятной и подходит для детского общения.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должна быть ясной по смыслу и звучать весело, а не запутанно. Когда текст легко понять, слушателю проще улыбнуться и ответить.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словесной игре важно чувство меры: не слишком долго, не слишком сложно и без грубых слов. Тогда игра радует всех участников и никого не утомляет.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словесные забавы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песнях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и в классе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забавы часто живут в сказках, стихах, песнях и мультфильмах. Их любят, потому что они звучат ярко, коротко и легко запоминаются.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такие игры помогают оживить урок, разрядить обстановку и сделать речь выразительнее. Особенно хорошо они работают в загадках, считалках и коротких шутках.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для игры со словами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известное выражение и предложите продолжить его по памяти. Так народные фразы легко превращаются в весёлую и полезную игру.
</a:t>
            </a:r>
            <a:endParaRPr lang="en-US" sz="1125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Анаграммы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Переставляйте буквы в слове и ищите новое значение. Такое задание тренирует внимание к каждой букве и помогает лучше запоминать написание.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предмет так, чтобы ответ был спрятан в признаках и подсказках. Это учит внимательно слушать, сравнивать и искать точное слово.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Подбирайте слова с похожим звучанием и придумывайте короткие пары или строчки. Рифма быстро делает речь звонкой, смешной и очень запоминающейся.
</a:t>
            </a:r>
            <a:endParaRPr lang="en-US" sz="11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слов наглядно показывают, как звук и смысл могут меняться почти незаметно.
</a:t>
            </a:r>
            <a:endParaRPr lang="en-US" sz="194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такие примеры помогают быстро увидеть языковую игру: знакомое слово вдруг открывается по-новому и вызывает улыбку.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раздел «Удачные примеры словесных находок»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забавы делают русский язык ярким, весёлым и понятным. Они учат замечать звучание, форму и смысл слова, а ещё помогают читать, думать и общаться с радостью.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умеют играть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2026-05-24T04:59:27Z</dcterms:created>
  <dcterms:modified xsi:type="dcterms:W3CDTF">2026-05-24T04:59:27Z</dcterms:modified>
</cp:coreProperties>
</file>