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27125" y="362514"/>
            <a:ext cx="4857000" cy="220557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720725"/>
            <a:ext cx="8424000" cy="153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7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«Дама с собачкой»: любовь, которая меняет человека
</a:t>
            </a:r>
            <a:endParaRPr lang="en-US" sz="37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4486500"/>
            <a:ext cx="31215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729775"/>
            <a:ext cx="3121500" cy="88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случайной встречи, ставшей испытанием для души.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07259" y="360000"/>
            <a:ext cx="2329482" cy="3885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2951700" cy="28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и новая психологическая проза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6075708" y="2571750"/>
            <a:ext cx="2623800" cy="2211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века русская литература все внимательнее всматривалась во внутреннюю жизнь человека. Чехов показывает не событие само по себе, а скрытый нравственный перелом, происходящий в обычной, узнаваемой реальности.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Гуров приезжает в Ялту как человек, привыкший к коротким увлечениям и к жизни без глубоких обязательств. Курортная среда кажется ему привычной и предсказуемой.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Знакомство с Анной Сергеевной начинается почти случайно: собачка, прогулка, разговоры, совместное времяпрепровождение. Но внешняя легкость быстро уступает месту подлинному душевному сближению.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1103025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в Ялте бытовой эпизод превращается в начало внутреннего кризиса. Случайная встреча выводит героев за пределы привычных ролей и заставляет их иначе увидеть себя.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Сюжетная завязка: Ялта как пространство случайной встречи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18250" y="1362593"/>
            <a:ext cx="5707500" cy="169441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Сергеевна кажется застенчивой, неуверенной и очень сдержанной. Ее поведение подчеркивает одиночество и зависимость от обстоятельств, в которых она живет.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0050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Внешняя скромность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0575" y="3613800"/>
            <a:ext cx="4143300" cy="11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в ней есть искренность и способность к сильному чувству. Она не умеет легко приспосабливаться к ложной жизни, поэтому любовь становится для нее нравственным испытанием.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640575" y="3169600"/>
            <a:ext cx="41433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Внутренняя глубина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60050" y="360000"/>
            <a:ext cx="8424000" cy="89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Анна Сергеевна: образ тихой, но сильной героини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0000" y="2962775"/>
            <a:ext cx="8424000" cy="149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Гуров: человек привычной двойной жизни
</a:t>
            </a:r>
            <a:endParaRPr lang="en-US" sz="3200" dirty="0"/>
          </a:p>
        </p:txBody>
      </p:sp>
      <p:sp>
        <p:nvSpPr>
          <p:cNvPr id="4" name="Text 1"/>
          <p:cNvSpPr txBox="1"/>
          <p:nvPr/>
        </p:nvSpPr>
        <p:spPr>
          <a:xfrm>
            <a:off x="36000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встречи с Анной Сергеевной Гуров уверен в себе и относится к отношениям как к мимолетному эпизоду, не требующему серьезного душевного участия.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5002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внешне благополучен: семья, служба, знакомый круг общения создают видимость устойчивой и устроенной жизни, за которой скрывается внутренняя пустота.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780850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Потрясение от этой встречи приводит Гурова к самоанализу. Он начинает ясно видеть разрыв между внешней респектабельностью и подлинным состоянием души.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640575" y="1103025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Чувство к Анне Сергеевне разрушает его привычную иронию. Впервые он не может отнестись к любви как к игре или случайному приключению.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78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отношений Гурова и Анны Сергеевны
</a:t>
            </a:r>
            <a:endParaRPr lang="en-US" sz="2778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показывает, как случайная встреча переходит в глубокий внутренний перелом.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2500547"/>
            <a:ext cx="4684800" cy="13296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мира повести: внешняя жизнь и внутренняя правда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показывает, как оба героя существуют между общественной нормой и личным чувством.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героя несвободны в привычной жизни, а любовь становится для них единственной возможностью быть собой.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А. П. Чехова «Дама с собачкой»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Гурова к внутреннему прозрению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между этапами не мгновенен: Чехов показывает, как привычка к самообману постепенно уступает место честности.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чувство, тем яснее Гуров видит собственную прежнюю жизнь и ее ложность.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«Дама с собачкой»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3642" y="3048953"/>
            <a:ext cx="464400" cy="41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299264" y="3069593"/>
            <a:ext cx="464400" cy="3715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061454" y="1060540"/>
            <a:ext cx="464400" cy="412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300" dirty="0"/>
          </a:p>
        </p:txBody>
      </p:sp>
      <p:sp>
        <p:nvSpPr>
          <p:cNvPr id="10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детали и символика повести
</a:t>
            </a:r>
            <a:endParaRPr lang="en-US" sz="2868" dirty="0"/>
          </a:p>
        </p:txBody>
      </p:sp>
      <p:sp>
        <p:nvSpPr>
          <p:cNvPr id="11" name="Text 2"/>
          <p:cNvSpPr txBox="1"/>
          <p:nvPr/>
        </p:nvSpPr>
        <p:spPr>
          <a:xfrm>
            <a:off x="825262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Маленькая собачка Анны Сергеевны подчеркивает ее хрупкость, беззащитность и одиночество. Эта деталь сразу делает образ героини особенно запоминающимся и психологически точным.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825112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Собачка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5300884" y="4096525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пространства обозначают давление нормы, скрытность и повседневную несвободу. Чехов использует их как фон, который усиливает внутреннее напряжение и отчуждение.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300734" y="3543725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С.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3063075" y="2108113"/>
            <a:ext cx="3018000" cy="6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Южный пейзаж связан со свободой, краткостью счастья и ощущением случайности. На фоне моря чувство героев кажется светлым, но уже отмеченным скорой разлукой.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3062925" y="1555312"/>
            <a:ext cx="3018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Ялта и море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передает чувства через короткие реплики и сдержанные жесты, не объясняя героев напрямую. Из-за этого читатель сам улавливает скрытое напряжение между ними.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213800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Молчание в повести не пусто: оно показывает неловкость, страх и невозможность говорить о самом важном прямо. Именно паузы делают сцену особенно правдивой.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067425" y="2476500"/>
            <a:ext cx="2716500" cy="171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Недосказанность помогает увидеть, как любовь меняет внутренний мир героев без громких признаний. Чехов доверяет детали и не навязывает готового морального вывода.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Чехова: смысл диалогов, пауз и недосказанности
</a:t>
            </a:r>
            <a:endParaRPr lang="en-US" sz="3200" dirty="0"/>
          </a:p>
        </p:txBody>
      </p:sp>
      <p:sp>
        <p:nvSpPr>
          <p:cNvPr id="9" name="Text 4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повести и их смысловой вес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связывает личную историю героев с вопросом о цене самообмана и возможности внутренней свободы.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Доминирует тема любви как нравственного прозрения: именно она объединяет остальные мотивы и переводит сюжет в плоскость внутренней перемены.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«Дама с собачкой», 1899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919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в повести: пространство отчуждения и скрытого напряжения
</a:t>
            </a:r>
            <a:endParaRPr lang="en-US" sz="2919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Московские эпизоды показывают Гурова в привычной среде, где особенно заметны усталость, скука и привычка жить внешне благополучно, не раскрывая настоящих переживаний.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город, гостиничный номер и закрытые интерьеры усиливают ощущение холодной отчужденности; на этом фоне даже память о Ялте становится для героя источником внутренней боли.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300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360000"/>
            <a:ext cx="8424000" cy="44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финала: открытая перспектива и незавершенность
</a:t>
            </a:r>
            <a:endParaRPr lang="en-US" sz="2250" dirty="0"/>
          </a:p>
        </p:txBody>
      </p:sp>
      <p:sp>
        <p:nvSpPr>
          <p:cNvPr id="10" name="Text 2"/>
          <p:cNvSpPr txBox="1"/>
          <p:nvPr/>
        </p:nvSpPr>
        <p:spPr>
          <a:xfrm>
            <a:off x="613850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расходятся, но чувство не ослабевает: именно отсутствие ясного решения делает переживание Гурова особенно острым и мучительным.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613850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Разлука после Ялты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112209" y="1438800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Неожиданное новое свидание подтверждает, что любовь стала частью их жизни, а не случайным курортным эпизодом.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112209" y="1104275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Встреча в городе С.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5610568" y="3378074"/>
            <a:ext cx="2460000" cy="29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Открытый финал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610568" y="3712599"/>
            <a:ext cx="2460000" cy="83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Последний разговор не завершает историю: Чехов оставляет героев на пороге перемен, подчеркивая, что их нравственное пробуждение только начинается.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2100" y="1084021"/>
            <a:ext cx="4684800" cy="132965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3296100" cy="20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персонажи и их роль в повести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571750"/>
            <a:ext cx="32961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сопоставление персонажей показывает, как каждый из них раскрывает конфликт между нормой и подлинным чувством.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02100" y="4423200"/>
            <a:ext cx="46848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«Дама с собачкой», 1899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2100" y="3337825"/>
            <a:ext cx="34308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трех ключевых персонажей Чехов показывает разные стороны несвободы: привычку, страх и социальную маску, которые сталкиваются с личной правдой.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81" y="1556625"/>
            <a:ext cx="8434038" cy="3217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24000" cy="48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выбор героев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50" y="899225"/>
            <a:ext cx="8424000" cy="5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и внутренних состояний в повести А. П. Чехова «Дама с собачкой».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71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построена без лишних сцен: каждый эпизод двигает сюжет и одновременно раскрывает характеры героев через их поступки, интонации и реакции.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Чеховская точность и экономия художественных средств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509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Сдержанный авторский тон, лаконичные диалоги и точные бытовые детали создают впечатление достоверности, будто читатель наблюдает реальную жизнь без театрального преувеличения.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4725" y="2465800"/>
            <a:ext cx="2460300" cy="21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событие произведения происходит внутри человека: не внешняя интрига, а постепенное изменение взгляда на себя и на собственную жизнь становится центром повествования.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57551"/>
            <a:ext cx="4516200" cy="32156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60000"/>
            <a:ext cx="8424000" cy="83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Пространства повести и их смысловые функции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556613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 у Чехова не просто фон: она помогает увидеть, как меняется состояние героев в разных жизненных обстоятельствах.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3047025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пространств усиливает психологический смысл сюжета: Ялта открывает чувство, Москва показывает отчуждение, а С. закрепляет давление нормы.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П. Чехов, «Дама с собачкой», 1899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50" y="360000"/>
            <a:ext cx="84240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повесть Чехова остается важной для старшеклассников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36000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помогает увидеть, что взросление связано не только с возрастом, но и с умением честно признать свои чувства, даже если это неудобно и страшно.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5002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Чехов точно показывает конфликт между общественным мнением и личным выбором, поэтому история героев звучит современно и сегодня, когда внешняя оценка по-прежнему влияет на человека.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780850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особенно важно, что любовь у Чехова — это не только чувство, но и ответственность, требующая зрелости, самопонимания и готовности к переменам.
</a:t>
            </a:r>
            <a:endParaRPr lang="en-US" sz="1100" dirty="0"/>
          </a:p>
        </p:txBody>
      </p:sp>
      <p:sp>
        <p:nvSpPr>
          <p:cNvPr id="9" name="Text 5"/>
          <p:cNvSpPr txBox="1"/>
          <p:nvPr/>
        </p:nvSpPr>
        <p:spPr>
          <a:xfrm>
            <a:off x="4640575" y="2692308"/>
            <a:ext cx="2002200" cy="17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замечать цену привычной лжи: внешне спокойная жизнь может скрывать одиночество, усталость и внутренний разлад, который нельзя решить простыми словами.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55298" y="0"/>
            <a:ext cx="378730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93175"/>
            <a:ext cx="4857000" cy="12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повести в образе двух людей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22150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Гуров и Анна Сергеевна показаны как люди, которые впервые увидели свою жизнь без привычного самообмана: их чувство обнажило цену одиночества и внутренней несвободы.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898475" y="2550600"/>
            <a:ext cx="1914900" cy="208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встреча не дает простого счастья, но заставляет по-новому понять себя; именно поэтому образ двух людей у Чехова звучит как история нравственного пробуждения.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784000" y="4783350"/>
            <a:ext cx="3600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23232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47300" y="2954250"/>
            <a:ext cx="7649400" cy="94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«Даме с собачкой» любовь становится испытанием совести и шагом к внутренней правде. Чехов убеждает: подлинное чувство меняет человека глубже любых слов и обещаний.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360100" y="1127875"/>
            <a:ext cx="8423700" cy="1707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00FFB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любовь как путь к истине о себе
</a:t>
            </a:r>
            <a:endParaRPr lang="en-US" sz="4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2026-05-19T21:45:38Z</dcterms:created>
  <dcterms:modified xsi:type="dcterms:W3CDTF">2026-05-19T21:45:38Z</dcterms:modified>
</cp:coreProperties>
</file>