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Хозяйство, население и его основные занятия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создаёт необходимые вещи, а занятия населения зависят от условий территории и развития общества.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жизнь людей вместе с природой. На размещение населения влияют климат, рельеф, вода, почвы, ресурсы и транспорт. Поэтому занятия различаются: где-то важны земледелие и скот, а где-то добыча, рыболовство и торговля. Для 7 класса важно видеть связь хозяйства, населения и истории.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хозяйство и население в 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климат, плодородные почвы и достаток воды помогают выращивать растения и получать стабильные урожаи. Рядом с такими условиями быстрее растут поселения и появляются новые способы обработки земли.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древесиной и ресурсами для промыслов, а реки и моря дают рыбу и удобные пути передвижения. Поэтому в одних регионах развиваются ремёсла и промыслы, а в других — рыболовство и торговля.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часто подходят для земледелия и скотоводства, а горы — для пастбищ и добычи полезных ископаемых. В пустынях и тундре условия суровее, и хозяйственная деятельность становится ограниченной.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их влияние на хозяйство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для наглядности, 7 класс.
</a:t>
            </a:r>
            <a:endParaRPr lang="en-US" sz="106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 диаграмме отражают типичное соответствие видов деятельности природным условиям, без привязки к конкретным странам и точным значениям.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территория «подходит» к определённому занятию, тем чаще оно становится главным. Там, где есть ресурсы и пути сообщения, усиливаются торговля и добыча.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людей в разных природных зонах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обеспечивает людей зерном, овощами, фруктами и кормовыми культурами. От него зависит и питание, и сырьё для пищевой промышленности — например, переработка круп и муки.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земледелия нужны пашня, семена, орудия труда, уход за растениями и подходящая погода. Важны также полив и качество почв, потому что они прямо влияют на величину урожая.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урожая становится больше, чем нужно семье, появляется возможность обменивать и продавать излишки. Так земледелие поддерживает развитие поселений и расширяет торговые связи между районами.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как древнейшее и важнейшее занятие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обеспечивает людей мясом, молоком, шерстью и кожей. Кроме продуктов питания, животные могут помогать в работе: например, служат транспортной силой и источником тягловых возможностей.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некоторых местах скотоводство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степях, горах, тундре и полупустынях заниматься земледелием сложнее. Поэтому люди чаще разводят животных и используют пастбища, где можно добывать пищу и сырьё более устойчиво.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домашние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64" y="1361259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делали посуду из глины и обжигали её, чтобы она была прочной. Такие изделия использовали в быту и для хранения продуктов, а также обменивали на нужные товары.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изготавливали и ремонтировали орудия труда — от инструментов для земледелия до предметов быта. Их работа была особенно важна там, где требовались надежные металлические детали.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дело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создавали ткани из волокон и делали одежду, которая защищала от холода и непогоды. Текстиль становился ценным товаром, ведь его можно было обменивать на пищу и сырьё.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обрабатывали кожу и дерево: делали обувь, ремни, элементы упряжи и предметы домашнего хозяйства. Готовые изделия повышали удобство жизни и помогали в хозяйственных работах.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кожи и дерева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первые мастера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85864"/>
            <a:ext cx="4063200" cy="2497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различаются по территориям: где-то лучше получается производить еду, а где-то — изделия и услуги.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задаёт возможности: природные условия и потребности населения определяют, какие занятия становятся ведущими и какие продукты получают в итоге.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географии (7 класс).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 и их результаты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хозяйства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способы производства и связи между поселениями.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излишков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получать больше продуктов, чем нужно для повседневного потребления, возник обмен: один район делал одно, другой — другое.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связей
</a:t>
            </a:r>
            <a:pPr algn="l" indent="0" marL="0">
              <a:lnSpc>
                <a:spcPct val="130039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стали перемещаться между территориями: хлеб могли обменивать на соль, металл, ткань или рыбу. Так укреплялись хозяйственные связи и уменьшалась зависимость от местных условий.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ярмарки и торговые пути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рынки и ярмарки, а также караванные пути и торговые города. Торговля помогала получать то, чего не хватает в конкретной местности.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Обмен, торговля и рынки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тренда (условные индексы, без привязки к конкретным датам).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запасы пищи и улучшается обмен, людям проще жить рядом с водой, дорогами и рабочими местами. Поселения увеличиваются и становятся плотнее.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показывает: рост производства ускоряет расселение, а более безопасная жизнь и связи между районами поддерживают дальнейший рост.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поселений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сравнивать территории с разной площадью и объяснять, почему одни районы быстрее осваиваются и заселяются, а другие остаются малонаселёнными.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измеряют числом людей на один квадратный километр.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 географии (методика расчёта: человек/км²).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обычно тесно связана с сельским хозяйством: люди выращивают культуры, разводят животных и перерабатывают местную продукцию. Здесь много работы «по сезону», поэтому быт подстраивается под погоду. Внешние рынки важны, но основа повседневности — рядом с землёй и хозяйством.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полей: жизнь вокруг урожая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центр ремесла и торговли, где изделия делают чаще всего по заказу и для продажи. Здесь развиваются транспорт, образование и управление, а значит, появляются разные профессии. Люди могут учиться, обмениваться товарами и находить работу не только «по месту», но и благодаря связям с другими территориями.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мастерская и перекрёсток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главный город, где сосредоточены органы управления и крупные учреждения. Помимо деловой жизни, здесь находятся важнейшие культурные объекты: музеи, театры, образовательные центры. На карте страны столица обычно играет роль «узла» для управления и коммуникаций, связывая регионы.
</a:t>
            </a:r>
            <a:endParaRPr lang="en-US" sz="93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Столица: главный центр страны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Поселения: деревня, город, столица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(условные доли для иллюстрации различий между прошлым и настоящим).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техники и ростом городов часть людей уходит из сельского хозяйства в промышленность, транспорт, медицину, образование и другие услуги.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городов и новых профессий меняет структуру занятости: чем выше развитие хозяйства, тем меньше доля работ, связанных только с землёй.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в прошлом и в наши дни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товарном хозяйстве часть продукции делают специально для продажи или обмена, а значит, растёт значение рынков и покупателей.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натуральном хозяйстве семья или община производила почти всё нужное самостоятельно, поэтому обмен товарами был редким и ограниченным.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делает хозяйство более разнообразным и устойчивым: разные районы дополняют друг друга за счёт торговли и обмена.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труда усиливается: одни выращивают зерно, другие изготавливают одежду, третьи строят дома, перевозят товары или добывают ресурсы.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натурального хозяйства к товарному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 работа на полях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выращивали культуры, обеспечивая общину пищей. От их урожая зависели запасы на более холодные сезоны и возможность заниматься другими делами.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Пастухи и забота о стадах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Пастухи следили за домашними животными, выбирали места выпаса и контролировали сохранность стада. Это помогало получать молоко, шерсть и мясо.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изготовление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посуду, орудия труда, одежду и предметы быта. Их навыки превращали сырьё в полезные вещи и поддерживали повседневную жизнь.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 обмен между районами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перевозили товары и организовывали обмен, когда в одном месте не хватало нужного, а в другом были излишки. Так община получала то, что производили соседи.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общественные роли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(условные доли для сравнения роли факторов).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проживания и работы влияет не меньше, чем природные условия: дороги, защита от опасностей и стабильность позволяют развивать ремёсла и торговлю.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факторов складываются благоприятно, хозяйство становится разнообразнее: людям проще производить разные виды продукции и обмениваться.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занятия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176" y="1518700"/>
            <a:ext cx="293164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географии, раздел о связи природы и хозяйства.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связи: от природных условий к тому, какие виды хозяйственной деятельности оказываются наиболее подходящими.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одно и то же занятие не подходит всем территориям одинаково — выбор зависит от набора условий и возможностей района.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занятие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населения и хозяйства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взаимосвязи: природные условия, занятия, производство и расселение; двустороннее влияние общества на 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обеспечивает людей пищей, одеждой, жильём и предметами труда, а население размещается там, где есть ресурсы, вода и связи. Занятия менялись от охоты к земледелию, ремёслам и современным профессиям.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население растут вместе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2026-05-13T02:53:42Z</dcterms:created>
  <dcterms:modified xsi:type="dcterms:W3CDTF">2026-05-13T02:53:42Z</dcterms:modified>
</cp:coreProperties>
</file>