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лицо и маски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поэтическое «я» превращает личный опыт в художественный образ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литературе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поэт говорит о себе, мире и эпохе. Через лирического героя и маску раскрываются интонация, позиция, жанр и традиция — от Пушкина и Лермонтова до Блока, Ахматовой и Маяковского.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автор: сходство не означает тождество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может опираться на биографию поэта, но в стихотворении он существует как самостоятельный образ, созданный средствами языка, ритма и композиции.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автора могут быть разные «я»: исповедальное, ироническое, гражданское, романтическое. Каждое из них раскрывает не факт биографии, а особую художественную задачу.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важно различать реального автора, лирического героя и речевую роль. Тогда становится понятнее, где в тексте личное признание, а где продуманная маска.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внутреннее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«Лицо» — это узнаваемая основа лирического героя: его ценности, темперамент и взгляд на мир. Она ощущается в общем тоне стихотворения и в том, как звучит речь.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узнаётся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ядро проявляется через повторяющиеся мотивы, характерную лексику и образность. У Пушкина заметны свобода и внутренняя мера, у Лермонтова — одиночество и конфликт, у Ахматовой — сдержанная глубина.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«Лицо» лирического героя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лирическая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опыт превращается в условное художественное «я»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поэзии нужна маска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прячет чувство, а бережно переводит его в художественную форму. Так личная боль или радость звучит не как исповедь наедине, а как опыт, понятный многим.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позволяет говорить от лица другого возраста, сословия или исторической эпохи. Благодаря этому стихотворение приобретает убедительную условность и расширяет смысл за пределы личной биографии.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перспектива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Серебряного века маска тесно связана с мифом, символом и культурными намёками. Один образ начинает работать сразу на нескольких уровнях — личном, историческом и философском.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делает текст многозначным: за одной интонацией может скрываться ирония, конфликт, саморазоблачение или героическое самоутверждение. Читатель учится видеть не только сказанное, но и подразумеваемое.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лирических ролей в поэзии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типы редко существуют изолированно: в одном стихотворении они могут соединяться и усиливать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героя задаёт способ самовыражения: от признания и протеста до дистанции и театрализации.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XIX–XX веков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ощущает себя не частью обыденного мира, а его внутренним противником. Он живёт в состоянии постоянного несогласия с действительностью и с самим собой.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важны идеал, свобода и предельная искренность, но именно они делают реальность особенно болезненной. Отсюда мотивы разрыва, изгнанничества и недостижимости желаемого.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этот тип особенно связан с Лермонтовым. Его герой нередко существует на границе между вызовом миру и усталостью от собственного одиночества.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дополняют романтические мотивы бури, дороги, ночи и внутреннего раздора. Они помогают показать не событие, а драму сознания, которое не находит покоя.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герой: исключительность и одиночество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лирических героев у русских поэтов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 по-разному поэты строят голос лирического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героя определяет не только содержание, но и интонацию, лексику и способ говорить о себе.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XIX–XX веков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 резкости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герой говорит легко и точно, не теряя внутреннего достоинства. В его голосе свобода не превращается в крик: она сохраняет ясность мысли, меру и уважение к собеседнику, даже когда речь идёт о сильном чувстве или гражданской теме.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интонации одного «я»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Пушкина слышны дружеская доверительность, философская сосредоточенность и ирония. Поэтому его лирический герой не сводится к одной роли: он умеет быть и исповедальным, и наблюдательным, и внутренне дистанцированным.
</a:t>
            </a:r>
            <a:endParaRPr lang="en-US" sz="85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память,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пушкинской лирике придают темы, которые удерживают личное и общее в равновесии: любовь, дружба, память, свобода, творчество и ответственность перед словом. Именно поэтому его герой воспринимается как живой и одновременно классически цельный образ.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Пушкина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Лермонтова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герой почти всегда живёт в состоянии внутреннего напряжения: он чувствует разлад с миром, не принимает поверхностных ответов и болезненно переживает собственную отдельность.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основные мотивы — тоска, одиночество, изгнанничество и поиск смысла; они создают образ человека, который не находит опоры ни в обществе, ни в себе.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бунтаря у Лермонтова не просто выражает протест, а превращает личное переживание в знак эпохи, где трагическое сознание становится голосом поколения.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особенно важны «Парус», «Дума», «И скучно и грустно…», «Выхожу один я на дорогу…»: в них герой говорит от лица человека, лишённого согласия с миром.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лирического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поэтических системах эти мотивы сочетаются по-разному, создавая узнаваемую интонацию эпохи и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одиночество и любовь; остальные мотивы усиливают или уточняют образ героя, но редко существуют изолированно.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в поэзии XIX–XX веков; школьный курс литературы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усложнение образа «я»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всё чаще выступает как пророк, странник или двойник; личное переживание соединяется с ощущением исторического перелома и культурной тревоги.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уходит от прямой исповедальности: лирическое «я» становится более условным, а внутренний мир передаётся через символ, намёк и музыкальную организацию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закрепляет сложный тип героя, в котором частное чувство постоянно соотносится с судьбой культуры, времени и языка.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сценичность и многослойность образа: лирическое «я» может говорить через миф, маску, роль или чужой голос, сохраняя личную напряжённость.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маска оратора делает речь резкой, публичной и напористой: личное чувство звучит как вызов, обращённый к эпохе, обществу и читателю.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маска сдержанной собеседницы, напротив, скрывает драму памяти и переживания; внешняя простота речи усиливает внутреннюю глубину и эмоциональную напряжённость.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в поэзии Маяковского и Ахматовой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лирическую маску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поэтического текста в школьном курсе литературы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отличить устойчивое «я» героя от его художественной роли и увидеть, как они сочетаются в одном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связано с постоянством и внутренним ядром, маска — с преобразованием и дистанцией; в поэзии они часто существуют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поэтического текста в школьном курсе литературы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лица и маски в лирике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лирический герой многоголосен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способен выражать опыт поколения, когда индивидуальная интонация становится формой общей исторической и нравственной оценки происходящего.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от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говорить как частное лицо, фиксируя личное переживание без прямого объяснения и оставляя читателю пространство для интерпретации.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обращения и внутренний спор вводят в стихотворение дополнительные голоса, создавая сложную структуру смысла и эмоциональных акцентов.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уровней 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позволяет показать не одну эмоцию, а сразу несколько слоёв сознания: сомнение, полемику, память и скрытое согласие.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лирической маски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маска может выполнять несколько задач одновременно, поэтому её значение определяется не только образом, но и контекстом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делает лирику многослойной: она защищает личное, усиливает речь и переводит частное переживание в общий культурный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лирики XIX–XX веков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поэзия часто строится на фрагментарной, разговорной или ироничной речи, где герой прячется за цитатой, чужой интонацией и нарочитой простотой.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песенной лирике и стихах о повседневности особенно заметно расхождение между публичным образом и личным переживанием: это делает тему идентичности острой и узнаваемой.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лирического героя сохраняется, но меняет форму: вместо цельного исповедального «я» всё чаще возникает сложный, самоироничный и культурно многослойный голос.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маска — ключ к точному чтению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где в стихотворении звучит устойчивое «лицо», а где работает маска, помогает точнее видеть замысел автора, глубже слышать интонацию и понимать лирику как художественно организованное «я".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2026-05-20T00:40:37Z</dcterms:created>
  <dcterms:modified xsi:type="dcterms:W3CDTF">2026-05-20T00:40:37Z</dcterms:modified>
</cp:coreProperties>
</file>