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 весне по-немецки легко и с улыбкой.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Frühling, Frühling, hab' dich lieb...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по-немецки: слова, которые оживают вокруг нас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Frühling означает «весна», а сам урок помогает заметить, как природа меняется вокруг детей. Мы повторим времена года, погоду и простые фразы с глаголами ist, kommt, scheint, blüht.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99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131" y="1205475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662" y="3040650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Frühling и близкие к нему слова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Frühling в немецком языке относится к мужскому роду и обычно употребляется с артиклем der. Это важно запомнить сразу, чтобы правильно строить простые фразы на уроке.
</a:t>
            </a:r>
            <a:endParaRPr lang="en-US" sz="1126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Frühling звучит мягко и светло: [фрюлинґ]. Такое звучание хорошо подходит теме весны, потому что оно напоминает о лёгкости, тепле и радостном настроении.
</a:t>
            </a:r>
            <a:endParaRPr lang="en-US" sz="1161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месяцы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теме относятся слова der März, der April и der Mai. Они помогают назвать весенние месяцы по-немецки и увидеть, как весна постепенно входит в каждый новый месяц.
</a:t>
            </a:r>
            <a:endParaRPr lang="en-US" sz="1165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весной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весной связаны die Sonne, die Blumen и die Vögel. Эти слова легко представить по картинке, поэтому они особенно удобны для запоминания в 3 классе.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 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слова составляют базовый весенний словарь. Он нужен, чтобы без труда понимать тему, узнавать знакомые образы и строить первые короткие высказывания о весне.
</a:t>
            </a:r>
            <a:endParaRPr lang="en-US" sz="11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52" y="2630951"/>
            <a:ext cx="1935136" cy="192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827" y="2630951"/>
            <a:ext cx="1935136" cy="19237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387" y="2630951"/>
            <a:ext cx="1935136" cy="19237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7693" y="2630951"/>
            <a:ext cx="1935136" cy="19237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слова и их образы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2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 небе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картинке появляется die Sonne, сразу хочется сказать, что день стал светлее. Рядом можно увидеть der Himmel, и тогда образ становится ещё понятнее: высоко над нами светит ясное небо.
</a:t>
            </a:r>
            <a:endParaRPr lang="en-US" sz="1053" dirty="0"/>
          </a:p>
        </p:txBody>
      </p:sp>
      <p:sp>
        <p:nvSpPr>
          <p:cNvPr id="10" name="Text 3"/>
          <p:cNvSpPr txBox="1"/>
          <p:nvPr/>
        </p:nvSpPr>
        <p:spPr>
          <a:xfrm>
            <a:off x="668477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весеннее небо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Regen напоминает, что весной погода бывает разной: то солнце, то дождь. Такая картинка помогает детям увидеть, что весна не только тёплая, но и очень живая.
</a:t>
            </a:r>
            <a:endParaRPr lang="en-US" sz="1112" dirty="0"/>
          </a:p>
        </p:txBody>
      </p:sp>
      <p:sp>
        <p:nvSpPr>
          <p:cNvPr id="11" name="Text 4"/>
          <p:cNvSpPr txBox="1"/>
          <p:nvPr/>
        </p:nvSpPr>
        <p:spPr>
          <a:xfrm>
            <a:off x="463833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в полёте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Vogel ассоциируется с движением, лёгкостью и весёлым щебетом. На картинке птица может сидеть на ветке или лететь в небе, а рядом уже хочется произнести знакомое немецкое слово.
</a:t>
            </a:r>
            <a:endParaRPr lang="en-US" sz="1078" dirty="0"/>
          </a:p>
        </p:txBody>
      </p:sp>
      <p:sp>
        <p:nvSpPr>
          <p:cNvPr id="12" name="Text 5"/>
          <p:cNvSpPr txBox="1"/>
          <p:nvPr/>
        </p:nvSpPr>
        <p:spPr>
          <a:xfrm>
            <a:off x="2595643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у окна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Blume легко запомнить, если перед глазами стоит яркий весенний цветок. Он словно здоровается с детьми после зимы и показывает, что природа просыпается.
</a:t>
            </a:r>
            <a:endParaRPr lang="en-US" sz="107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весенние предложения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Sonne scheint. — Солнце светит. В этом предложении всего два знакомых слова, поэтому его легко прочитать, повторить и сразу связать с яркой весенней картинкой.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 ist warm. — Тепло. Такое короткое высказывание удобно использовать, когда нужно сказать о погоде одним простым предложением без лишних сложностей.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Blumen blühen. — Цветы цветут. Здесь важно заметить глагол blühen: он очень хорошо подходит к весне, потому что передаёт движение и жизнь природы.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Vögel singen. — Птицы поют. Эта фраза звучит радостно и помогает представить весну не только глазами, но и на слух, как настоящий концерт в парке.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особенно часто нужны слова warm, hell, schön и blau. Они помогают описать день так, как его видят дети: солнце светит ярко, небо становится ясным, а воздух кажется приятнее и мягче.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фразы звучат просто и красиво: Die Sonne scheint hell. Der Himmel ist blau. Der Frühling ist schön. Такие предложения легко запомнить и приятно произносить вслух.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небо и тёплый воздух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Tulpe, das Schneeglöckchen и die Krokusse — первые весенние цветы, которые дети часто узнают по картинкам. Они появляются смело, даже когда на улице ещё прохладно.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весны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удобно повторять вместе с короткими фразами: Die Blumen blühen. Die Tulpen sind rot. Так ученик не только называет цветок, но и добавляет к нему маленькое описание.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Schneeglöckchen ist klein. Эта фраза помогает увидеть, как немецкий язык соединяет предмет и признак. Для 3 класса это хороший шаг к более длинным, но всё ещё понятным высказываниям.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30121"/>
            <a:ext cx="425700" cy="37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5728" y="509171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пение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Vögel singen — эта фраза сразу вызывает картинку живого весеннего утра. Птичьи голоса легко представить, а значит, и запомнить слово становится проще.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над двором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 часто видно в небе и на деревьях. Фраза Die Vögel fliegen zurück показывает движение, которое дети замечают в природе каждый день.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98225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поблизости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nest bauen помогают говорить о том, что птицы готовят дом для птенцов. Короткая фраза Das Nest ist klein делает образ совсем понятным и добрым.
</a:t>
            </a:r>
            <a:endParaRPr lang="en-US" sz="1187" dirty="0"/>
          </a:p>
        </p:txBody>
      </p:sp>
      <p:sp>
        <p:nvSpPr>
          <p:cNvPr id="13" name="Text 5"/>
          <p:cNvSpPr txBox="1"/>
          <p:nvPr/>
        </p:nvSpPr>
        <p:spPr>
          <a:xfrm>
            <a:off x="6243022" y="10443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картинке и на слух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Vogel легко связывается с изображением птицы, а die Vögel — с их несколькими голосами сразу. Так новая лексика запоминается быстрее и веселее.
</a:t>
            </a:r>
            <a:endParaRPr lang="en-US" sz="11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природа меняется прямо на глазах: der Schnee schmilzt, das Gras wird grün, der Regen fällt. Эти короткие фразы помогают увидеть переход от зимы к тёплым дням без длинных объяснений.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особенно удобно, когда слово и картинка совпадают. Тогда тающий снег, зелёная трава и весенний дождь запоминаются легко, а немецкие выражения звучат уже знакомо.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природе весной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марта к маю: как растёт весна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меняется природа в марте, апреле и мае.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31" y="1205475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931" y="1205475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131" y="1205475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8931" y="3040650"/>
            <a:ext cx="367763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погода по-немецки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светит солнце, удобно говорить по-немецки: Heute ist es sonnig. Такое слово легко запомнить, потому что оно сразу напоминает о ясном, тёплом весеннем дне.
</a:t>
            </a:r>
            <a:endParaRPr lang="en-US" sz="1167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улице дует ветер, подойдёт слово windig. Фраза Es ist windig помогает детям коротко рассказать о погоде и заметить, как меняется воздух весной.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часто идёт дождь, поэтому полезно знать regnerisch и Es regnet. Эти выражения пригодятся, когда нужно описать пасмурный день без длинных объяснений.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прохлада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warm и kalt помогают сравнивать дни весны. Ребёнок может сказать Es ist warm или Es ist kalt и сразу показать, какая погода ему нравится больше.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 Frühling ist das Wetter oft wechselhaft. Эта фраза хорошо передаёт весну: утром солнце, днём ветер, а вечером дождь. Одна неделя — и целый набор сюрпризов!
</a:t>
            </a:r>
            <a:endParaRPr lang="en-US" sz="11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занятия детей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во дворе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дети выходят гулять чаще, чем зимой. Они бегают по двору, катаются на велосипеде и замечают первые почки на деревьях. По-немецки можно сказать: Wir spielen im Frühling draußen.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школьники смотрят на траву, листья и цветы. Иногда они несут рюкзак с водой и маленькой лупой, будто настоящие юные исследователи весны.
</a:t>
            </a:r>
            <a:endParaRPr lang="en-US" sz="1283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 парке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парке дети играют в мяч, прыгают и бегают по дорожкам. Там легко повторять слова spielen, laufen и springen, потому что движение сразу видно и хочется повторить его самому.
</a:t>
            </a:r>
            <a:endParaRPr lang="en-US" sz="12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Frühling, Frühling, hab' dich lieb звучит как тёплое приветствие весне. Слово lieb делает её особенно мягкой и дружелюбной, как маленький музыкальный комплимент природе.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песенка и настроение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 помогают запомнить слова без лишнего труда. Когда выражение звучит несколько раз, оно легко откладывается в памяти и начинает «петь» само собой.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песенка создаёт радостное настроение на уроке. Дети слышат знакомые звуки, улыбаются и быстрее включаются в разговор о цветах, солнце и птицах.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описания весны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schön помогает сказать, что весна красивая, а всё вокруг выглядит приятно и свежо. С ним легко составить короткое предложение и не запутаться.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fröhlich подходит для описания весёлого настроения. Им можно сказать не только о детях, но и о самом весеннем дне, который радует всех вокруг.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bunt связано с цветами, красками и яркими картинками. Оно особенно хорошо подходит для весенних рисунков, где много тюльпанов, открыток и разноцветных деталей.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hell и warm помогают описать свет и тепло. С ними ученики учатся говорить не одним словом, а маленькой фразой: Der Frühling ist hell und warm.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школе вспоминают 8 Марта, Пасху и День птиц. Эти события легко связать с цветами, открытками и красивыми рисунками, поэтому урок становится особенно тёплым и праздничным.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добрые весенние события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разговора подойдут слова das Geschenk, die Karte, der Kuchen и die Familie. Они помогают рассказать о подарках, угощении и внимании к близким без длинных и сложных фраз.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могу сказать: Ich mag den Frühling. В этой короткой фразе уже есть личное отношение, поэтому ученик не просто повторяет слово, а говорит о своих чувствах.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сказать по-немецки о весне самому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добавить: Ich sehe Blumen. Ich höre Vögel. Эти предложения помогают заметить весну вокруг себя и назвать то, что ребёнок действительно видит и слышит.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удобная фраза: Es ist warm und schön. Она простая, но звучит очень по-весеннему. Так ученик понимает: немецкий язык уже работает в его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быстро говорить по теме и узнавать их в картинках, коротких фразах и упражнениях. 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достаточно, чтобы описать весну, погоду, цветы и птиц без лишних сложностей.
</a:t>
            </a:r>
            <a:endParaRPr lang="en-US" sz="15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может быть солнечный двор: зелёная трава, цветы у дорожки, птицы на ветках и ребёнок, который идёт на прогулку. Такой сюжет близок каждому школьнику.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изображение подходят короткие фразы: Die Sonne scheint. Die Blumen blühen. Die Vögel singen. Der Frühling ist da. Они звучат просто, но сразу создают живую весеннюю картину.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картинка для описания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199" y="3000196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199" y="517071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1524" y="517071"/>
            <a:ext cx="367763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1524" y="3000196"/>
            <a:ext cx="367763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нового узнают дети на уроке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запоминают слова о весне, погоде, цветах и птицах. Они учатся узнавать их по картинкам и использовать в коротких ответах без страха и спешки.
</a:t>
            </a:r>
            <a:endParaRPr lang="en-US" sz="1192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показывает, как составлять маленькие фразы по-немецки: о солнце, тепле и пении птиц. Это помогает говорить не отдельными словами, а целой мыслью.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der, die, das
</a:t>
            </a:r>
            <a:pPr algn="l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повторяют, что существительные в немецком языке имеют род. Артикли помогают правильно узнавать слова и аккуратнее строить простые предложения.
</a:t>
            </a:r>
            <a:endParaRPr lang="en-US" sz="1127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учатся говорить, какая погода сегодня: солнечная, ветреная или дождливая. Это удобно для ежедневных коротких разговоров на уроке и дома.
</a:t>
            </a:r>
            <a:endParaRPr lang="en-US" sz="1186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тема учит наблюдать за изменениями в природе: тает снег, зеленеет трава, распускаются цветы. Так немецкие слова сразу связываются с реальной жизнью.
</a:t>
            </a:r>
            <a:endParaRPr lang="en-US" sz="11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Frühling, Frühling, hab' dich lieb — итог урока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по-немецки — это не только der Frühling, но и солнце, цветы, птицы и радостные слова. Теперь можно назвать её просто, красиво и с улыбкой.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2026-05-25T04:02:01Z</dcterms:created>
  <dcterms:modified xsi:type="dcterms:W3CDTF">2026-05-25T04:02:01Z</dcterms:modified>
</cp:coreProperties>
</file>