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3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инфраструктура: как она связывает страны, города и людей
</a:t>
            </a:r>
            <a:endParaRPr lang="en-US" sz="4301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рельсы, аэропорты и порты делают пространство страны доступным.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меняет географию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природные районы, города и предприятия, помогает преодолевать расстояния и делает доступнее работу, учёбу и медицинскую помощь. В России его значение особенно велико из-за огромной территории, сложного климата и неравномерного расселения.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транспортной системы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дороги, железные дороги, водные пути и воздушные маршруты. Именно по ним движутся люди, грузы и транспортные средства, соединяя населённые пункты и хозяйственные районы.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автомобили, поезда, самолёты, суда, автобусы и другой подвижной состав. Они обеспечивают сам процесс перевозки и подбираются в зависимости от расстояния и груза.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обслуживания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станции, вокзалы, аэропорты, порты, автозаправки, мосты, развязки и ремонтные базы. Эти объекты поддерживают движение и делают поездки более удобными.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движением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Диспетчерские центры, светофоры, указатели и системы связи помогают организовать поток транспорта. Без них возрастает риск задержек, аварий и путаницы на маршрутах.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система объединяет города, районы и целые регионы в единую сеть. Чем она развитее, тем проще доставлять товары и добираться до важных мест.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 в повседневной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 школе и домой
</a:t>
            </a:r>
            <a:pPr algn="ctr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учеников день начинается с обычной дороги до школы. По улицам и магистралям движутся автобусы, автомобили родителей и школьные перевозки, а пешеходные переходы помогают безопасно пересекать проезжую часть. Именно поэтому качество дороги влияет на удобство и безопасность каждый день.
</a:t>
            </a:r>
            <a:endParaRPr lang="en-US" sz="839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магистраль удобной
</a:t>
            </a:r>
            <a:pPr algn="ctr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городская дорога должна быть понятной и хорошо организованной. Разметка, знаки, освещение, тротуары и развязки помогают водителям и пешеходам ориентироваться, а также уменьшают число конфликтных ситуаций на дороге. Такая среда делает движение быстрее и спокойнее.
</a:t>
            </a:r>
            <a:endParaRPr lang="en-US" sz="853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идут не только люди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трассы перевозят продукты, строительные материалы, почту и многое другое. Если покрытие прочное, а движение организовано правильно, транспорт может работать без лишних задержек. Поэтому дороги важны не только для поездок, но и для жизни города в целом.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сравнительные значения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транспорта используются чаще всего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зависит от расстояния, стоимости и удобства маршрута. Для ежедневных поездок люди чаще выбирают автомобильный и городской транспорт.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и городской транспорт лидируют в повседневности, а железнодорожный и авиационный особенно важны для дальних поездок и перевозок.
</a:t>
            </a:r>
            <a:endParaRPr lang="en-US" sz="11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по основным признакам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вида транспорта есть свои сильные стороны и ограничения. Выбор зависит от расстояния, груза, времени и условий маршрута.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транспорт не всегда самый удобный. Для массовых и тяжёлых перевозок чаще выигрывают железные дороги и водный транспорт.
</a:t>
            </a:r>
            <a:endParaRPr lang="en-US" sz="1121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основным свойствам транспорта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дороги: значение для страны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больших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помогают соединять удалённые города, промышленные центры и порты. Для страны с огромной территорией это один из самых надёжных способов перевозки на дальние расстояния.
</a:t>
            </a:r>
            <a:endParaRPr lang="en-US" sz="867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грузов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рельсам движутся уголь, нефть, металлы, лес, зерно и контейнеры. Такой транспорт удобен, когда нужно перевезти много тяжёлого груза без постоянной перегрузки.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подходят для поездок между крупными городами и регионами. Они позволяют перевозить много людей за один рейс и обычно работают по понятному расписанию.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работы сети
</a:t>
            </a:r>
            <a:pPr algn="l" indent="0" marL="0">
              <a:lnSpc>
                <a:spcPct val="115000"/>
              </a:lnSpc>
              <a:buNone/>
            </a:pPr>
            <a:r>
              <a:rPr lang="en-US" sz="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железной дороги важны рельсы, станции, вагоны, локомотивы, депо, электрификация и чёткая организация движения. Без этих элементов перевозки становятся медленнее и менее надёжными.
</a:t>
            </a:r>
            <a:endParaRPr lang="en-US" sz="9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пассажир пользуется транспортным узлом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пассажира в вокзале или пересадочном центре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и воздушный транспорт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дальние перелёты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особенно нужны там, где расстояния очень велики или дорога по суше занимает слишком много времени. Поэтому воздушный транспорт часто выбирают для поездок между удалёнными регионами и странами.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аэропорту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аэропорта важны взлётно-посадочная полоса, терминалы, служба безопасности, багажная система и диспетчерская служба. Всё это должно действовать слаженно и по расписанию.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пассажиров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аэропорту человек проходит регистрацию, контроль и посадку, а затем быстро попадает в другой город или страну. Благодаря этому воздушный транспорт экономит много времени на дальних маршрутах.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не везде одинаково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особенно полезна в районах с большими расстояниями, труднодоступной местностью или слабой сетью наземных дорог. Там она становится не просто удобной, а иногда единственной быстрой связью.
</a:t>
            </a:r>
            <a:endParaRPr lang="en-US" sz="9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условное распределение расходов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больше всего расходуются средства в транспортной сфере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строительства, бюджеты идут на ремонт, обновление техники и поддержание работы уже существующих объектов.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дороги и мосты: они быстрее изнашиваются и требуют регулярного обслуживания.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464" y="1605458"/>
            <a:ext cx="31132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139" y="1605459"/>
            <a:ext cx="311325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городского общественного транспорта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Удобен для повседневных поездок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 троллейбусы позволяют быстро добираться до школы, дома и кружков без личного автомобиля. Они уменьшают число машин на улицах и помогают сдерживать пробки в часы пик.
</a:t>
            </a:r>
            <a:endParaRPr lang="en-US" sz="1132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большому числу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 трамваи перевозят много пассажиров одновременно, поэтому особенно полезны в густонаселённых районах. Для школьников, пожилых людей и семей без машины это самый доступный способ передвижения.
</a:t>
            </a:r>
            <a:endParaRPr lang="en-US" sz="1061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районами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маршруты, удобные пересадки и частое движение делают транспорт понятным и надёжным. Когда остановки расположены рядом с важными объектами, поездка занимает меньше времени и становится комфортнее.
</a:t>
            </a:r>
            <a:endParaRPr lang="en-US" sz="1096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пол, пандусы, понятные указатели и безбарьерная среда помогают пользоваться транспортом людям с разными возможностями. Такая система делает город более удобным и справедливым для всех жителей.
</a:t>
            </a:r>
            <a:endParaRPr lang="en-US" sz="11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транспортной инфраструктуры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проблемы в транспортной сети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каждой проблемы есть своя причина и заметные последствия для людей и города.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связано с высокой нагрузкой на сеть и недостатками организации движения. Улучшение планирования, освещения и контроля помогает снизить риски и неудобства.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поездки безопаснее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Светофоры, дорожные знаки и разметка помогают участникам движения понимать, кто и когда должен двигаться. Чем яснее организация дороги, тем меньше ошибок и столкновений.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пассажиров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Ремни безопасности, ограждения на платформах и правила посадки снижают риск травм. Важно не спешить, соблюдать очередность и внимательно следить за инструкциями персонала.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Камеры, контроль доступа и досмотр на вокзалах и в аэропортах помогают вовремя замечать опасные ситуации. Эти меры особенно важны там, где одновременно находится много людей.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Исправность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транспорт должен быть в хорошем техническом состоянии. Неисправные тормоза, слабое освещение или изношенные пути повышают риск аварий, поэтому регулярная проверка обязательна.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всех участников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лучшая система не работает без дисциплины. Пешеходы, водители и пассажиры должны соблюдать правила, чтобы поездки оставались спокойными и предсказуемыми.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идеи до работающего объекта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транспортный объект создаётся, проверяется и затем обслуживается на протяжении всего срока работы.
</a:t>
            </a:r>
            <a:endParaRPr lang="en-US" sz="9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цифровые сервисы меняют поездку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в телефоне — без очереди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открывает приложение, показывает электронный билет и сразу проходит к платформе. На экране видны время отправления и номер маршрута, поэтому не нужно искать кассу или долго уточнять расписание у других пассажиров.
</a:t>
            </a:r>
            <a:endParaRPr lang="en-US" sz="944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видно заранее
</a:t>
            </a:r>
            <a:pPr algn="ctr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перед поездкой смотрит карту в навигаторе и выбирает путь без лишних пересадок. Приложение показывает ближайшую остановку, время прибытия и значки транспорта, помогая спланировать поездку спокойнее и точнее.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движется по данным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Датчики, камеры и умные светофоры помогают транспорту двигаться ровнее. Если на дороге появляется затор, система быстрее реагирует и сокращает лишние остановки, что особенно заметно в часы пик.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оценка факторов выбора транспорта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транспорта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способа поездки влияет не один, а сразу несколько факторов. Их значение меняется в зависимости от цели: в школу, в гости или в другой город.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ежедневных поездок особенно важны цена и удобство, а для дальних — скорость. Безопасность остаётся значимой почти всегда.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влияет на природу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Выбросы в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 грузовики чаще всего загрязняют воздух, особенно в пробках. Чем дольше двигатель работает на месте, тем больше выхлопов попадает в городскую среду.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Шум на улицах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движение создаёт постоянный шум, который мешает отдыху и учёбе. Особенно заметен он рядом с крупными дорогами, развязками и грузовыми маршрутами.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Бережное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вред помогают общественный транспорт, электробусы, велосипеды, озеленение улиц и более экономичные двигатели. Такие решения делают город удобнее и чище.
</a:t>
            </a:r>
            <a:endParaRPr lang="en-US" sz="1456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Забота о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чище и шума меньше, людям легче гулять, заниматься спортом и отдыхать. Поэтому экологичный транспорт важен не только для природы, но и для здоровья.
</a:t>
            </a:r>
            <a:endParaRPr lang="en-US" sz="13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транспортные узлы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объекты помогают пересаживаться, перемещать грузы и связывать разные части территории.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сокращают время пересадок и делают территорию более связной. Чем лучше их работа, тем удобнее перемещаться людям и товарам.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транспортных узлов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движется транспортная инфраструктура
</a:t>
            </a:r>
            <a:endParaRPr lang="en-US" sz="2991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постепенно вводят электронные билеты, навигационные сервисы и системы отслеживания транспорта. Это делает поездки понятнее, точнее и удобнее для пассажиров.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электробусы, умные светофоры и более точное управление движением. Такие решения помогают сократить время в пути, шум и загрязнение воздуха.
</a:t>
            </a:r>
            <a:endParaRPr lang="en-US" sz="1089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должен стать доступнее для людей с ограниченными возможностями и устойчивее к снегопадам, паводкам и другим природным рискам.
</a:t>
            </a:r>
            <a:endParaRPr lang="en-US" sz="11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 — это связь между людьми и территориями
</a:t>
            </a:r>
            <a:endParaRPr lang="en-US" sz="5217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транспортная сеть помогает быстрее перевозить людей и грузы, поддерживает экономику и делает города удобнее. Чем лучше дороги, рельсы и узлы пересадки, тем теснее связана страна.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2026-06-02T16:50:55Z</dcterms:created>
  <dcterms:modified xsi:type="dcterms:W3CDTF">2026-06-02T16:50:55Z</dcterms:modified>
</cp:coreProperties>
</file>