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публичный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дом, где истории оживают на сцене и в зале.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показывает сказки, пьесы и комедии, а государственный театр открыт для многих зрителей. Он сохраняет традиции, помогает новым постановкам и делает искусство доступным для семей и детей.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открытое искусство для всех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театральные представления возникли очень давно. Люди собирались вместе и смотрели истории о богах, героях и обычной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 разных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театр появился во многих странах мира. У каждого народа он приобрёл свои традиции, костюмы, музыку и способы рассказывать истории.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театр стал важной частью культуры. Он помогает узнавать новое, задумываться о поступках героев и по-настоящему любить искусство.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театра через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5621" y="1576187"/>
            <a:ext cx="3112524" cy="29805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зрительный зал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актёры показывают историю, а зрители смотрят её из зала. Именно здесь встречаются игра, музыка и живые эмоции. 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Кулисы и служебные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сценой находятся кулисы, гримёрные и костюмерные. Там готовят всё нужное для спектакля, поэтому зрители видят только красивый результат.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внутри театра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помощники спектакля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говорят слова героев, передают их чувства и помогают зрителям поверить в историю. Без них сцена была бы совсем не такой живой.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 собирает спектакль как большую картину. Он подсказывает, как двигаться, говорить и что особенно важно показать зрителю.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 костюмер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придумывает внешний вид спектакля, а костюмер помогает создать одежду героев. Вместе они делают сцену яркой и понятной.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Осветитель и звукорежиссёр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Осветитель управляет светом, а звукорежиссёр — музыкой и звуками. Благодаря им на сцене становится то тихо, то торжественно, то по-настоящему волшебно.
</a:t>
            </a:r>
            <a:endParaRPr lang="en-US" sz="17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пьесу, сказку или другую интересную историю. По ней решают, каким будет будущий спектакль.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44421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актёры учат слова, движения и жесты. На репетициях они пробуют разные варианты, чтобы сцены получились выразительными.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300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оформления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делают костюмы, декорации, музыку и свет. Всё должно помочь зрителю легко понять, что происходит на сцене.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1571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 зрителям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готово, проходит спектакль. Иногда на подготовку уходит много дней и даже недель, зато премьера становится настоящим событием.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спектакль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спектакль постепенно превращается из замысла в живое представление.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премьеры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спектакль происходит прямо сейчас, на глазах у зрителей. Актёры не просто читают текст, а проживают его здесь и теперь, поэтому сцена кажется настоящей.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и та же пьеса каждый раз звучит немного по-другому. Меняются интонации, паузы, движение, а зрители по-разному реагируют на смешные и трогательные моменты.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зале слышны голоса, музыка, шаги и аплодисменты. Всё это вместе создаёт особую атмосферу, которую нельзя повторить точно так же ещё раз.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театр называют живым искусством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выходит на сцену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плащ, высокая корона и серьёзный взгляд сразу подсказывают, что перед зрителями важный герой. Даже обычный человек в таком наряде начинает выглядеть совсем по-театральному. Костюм помогает понять характер персонажа ещё до его первой реплики.
</a:t>
            </a:r>
            <a:endParaRPr lang="en-US" sz="99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герой становится видимым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Грим делает лицо ярче, меняет возраст, настроение или даже подчёркивает волшебные черты. Иногда достаточно нескольких штрихов, чтобы актёр превратился в добрую фею, смешного старичка или смелого путешественника.
</a:t>
            </a:r>
            <a:endParaRPr lang="en-US" sz="104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за кулисами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сценой идёт настоящее маленькое чудо: кто-то надевает огромные сапоги, кто-то прикрепляет усы, а кто-то поправляет крылья или маску. На закулисных фотографиях хорошо видно, сколько труда нужно для одного мгновения на сцене.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костюм и грим превращают актёра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можно увидеть сказки, где добро обязательно побеждает. Такие спектакли часто любят дети, потому что в них есть яркие герои, музыка и понятный сюжет.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заставляют улыбаться и смеяться. В них много забавных ситуаций, а герои попадают в смешные, но поучительные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драматические спектакли. Они помогают задуматься о дружбе, честности, смелости и выборе, который делает человек.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Балеты и музыкальные постановки рассказывают историю без лишних слов. Танец, музыка и движение делают их особенно красивыми и праздничными.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спектакли бывают в государственном театре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49759"/>
            <a:ext cx="435964" cy="43596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93353"/>
            <a:ext cx="435968" cy="34877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государственные театры России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 в Санкт-Петербурге славится операми, балетами и долгой историей. В его залах бережно сохраняют традиции, а на сцене выступают сильные артисты и музыканты.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в Москве известен балетами и операми. Его здание само по себе как праздник: величественный фасад, колонны и знаменитая сцена привлекают зрителей уже много лет.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театр в Москве называют хранителем русской драматической школы. Здесь ставят известные пьесы, внимательно относятся к слову и показывают, как важно играть честно и выразительно.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зрителей в театре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спектакля лучше прийти заранее, спокойно найти своё место и выключить звук телефона. Тогда не придётся спешить и мешать другим зрителям.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действия важно сидеть тихо, не бегать по залу и не разговаривать громко. Так все смогут внимательно следить за историей на сцене и ничего не пропустить.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красивых сцен и в конце спектакля принято аплодировать. Вежливое поведение показывает уважение к актёрам и помогает создать в зале добрую, праздничную атмосферу.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— это слова, которые герой произносит на сцене. По репликам зритель понимает, что чувствует персонаж и как развивается история.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— место, где играют актёры, а кулисы скрывают то, что происходит за их спинами. Ещё в театре есть занавес, который открывает и закрывает действие.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— это первый показ нового спектакля, а репетиция — его подготовка. Сначала всё повторяют много раз, чтобы потом история получилась красивой и понятной.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слова, которые нужно знать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354" y="2461427"/>
            <a:ext cx="2600915" cy="2244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277" y="2461427"/>
            <a:ext cx="2600915" cy="2244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0427" y="2461427"/>
            <a:ext cx="2600915" cy="22443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склад чудес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занавесом стоит настоящий порядок для волшебства: здесь ждут своего выхода костюмы, коробки с реквизитом и большие декорации. Всё должно быть под рукой, чтобы спектакль не задержался ни на минуту.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перед выходом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 торопливо проверяют пуговицы, поправляют грим и повторяют последние слова. Вокруг слышны шаги, шорох ткани и быстрые подсказки. За несколько минут до выхода закулисье похоже на оживлённый улей.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оживают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чашка, книга или фонарь в спектакле становятся важными деталями истории. Реквизитор заботливо приносит каждый предмет на своё место, и на сцене он помогает поверить в сказку.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за сценой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театр школьника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выразительно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помогает говорить чётко, не торопиться и правильно ставить голос. Когда ребёнок читает или играет роль, речь становится более уверенной и понятной.
</a:t>
            </a:r>
            <a:endParaRPr lang="en-US" sz="179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память и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спектакле нужно запоминать слова, следить за действиями героев и замечать важные детали. Это отличная тренировка для памяти, внимания и наблюдательности.
</a:t>
            </a:r>
            <a:endParaRPr lang="en-US" sz="162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чувства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учит замечать радость, страх, обиду и смелость героев. Так школьнику легче понимать других людей и думать о том, как поступать по-доброму.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Спектакль создают сразу многие люди, поэтому театр показывает, как важно договариваться и помогать друг другу. Без команды не получится ни один хороший показ.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перед посещением театра: от выбора спектакля до аплодисментов в конце.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походу в театр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театр бережно хранит культурные традиции страны. Он помогает людям видеть известные произведения на сцене и знакомиться с тем, что важно для истории искусства.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театр поддерживает актёров, режиссёров, художников, музыкантов и других специалистов. Благодаря этому у многих талантливых людей есть работа, а зрители получают красивые постановки.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театры часто показывают спектакли для детей и подростков. Это хороший способ познакомить юных зрителей с литературой, музыкой и яркими образами сцены.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государству нужен театр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на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вечер, театральное здание загорается огнями и сразу становится заметным издалека. Люди идут к нему по площади, будто на торжество, и город вокруг кажется особенно нарядным и тёплым.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выходной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встречаются родители, дети и бабушки с дедушками. У каждого своё ожидание: кто-то идёт на сказку, кто-то — на музыку, а кто-то просто радуется красивому вечеру вместе с семьёй.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визитная карточка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Нарядный фасад театра часто украшает центр города и становится его знаком. Туристы фотографируют здание, а местные жители гордятся тем, что рядом есть такое красивое место для искусства.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праздник для города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спектакля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спектакля в памяти остаются герои, их поступки и самые яркие сцены. Иногда хочется ещё долго обсуждать, кто был смелым, а кто поступил не очень хорошо.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часто вспоминают музыку, костюмы, смешные реплики и особенно красивый финал. Такие детали делают впечатление живым, как будто история ещё немного продолжается.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оставляет не только радость, но и важные мысли о дружбе, честности и доброте. Хороший спектакль умеет одновременно развлекать и учить очень мягко.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который нужен каждому городу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публичный театр открыт для всех, хранит традиции и дарит новые впечатления. Он объединяет людей, учит добру и делает жизнь города светлее и интереснее.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2026-05-21T09:33:52Z</dcterms:created>
  <dcterms:modified xsi:type="dcterms:W3CDTF">2026-05-21T09:33:52Z</dcterms:modified>
</cp:coreProperties>
</file>