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языке 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нам говорить точно, ясно и красиво.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строитель языка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складывается из слов, как дом из кирпичиков. С их помощью мы разговариваем, читаем, пишем и объясняем мысли. Одни слова называют предметы, другие — действия, третьи — признаки, и вместе они делают речь понятной.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всё вокруг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что нас окружает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дне слова помогают назвать людей, животных, растения и предметы. Мы говорим: мама, ученик, кот, берёза, тетрадь — и сразу понимаем, о ком или о чём идёт речь. Без таких слов разговор был бы очень загадочным.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классе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называют и действия: бежит, рисует, читает, пишет. Если ученик говорит: «Я читаю», — собеседник сразу видит, что он делает. Поэтому слова словно маленькие помощники, которые показывают движение мысли.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предмет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описывать признаки предметов: зелёный, высокий, тихий, весёлый. Они делают речь точнее и живее, как будто раскрашивают картинку. С такими словами легко представить предмет и не перепутать его с другим.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0056" y="15339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23737" y="1533950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предмета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называть человека, животное, вещь или явление. Благодаря этому мы понимаем, о ком идёт речь и не путаем один предмет с другим.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понимании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значение слова известно, читать и слушать гораздо легче. Тогда предложения складываются в ясную мысль, а не превращаются в набор непонятных звуков.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слова есть значение — то, что оно обозначает. Именно значение помогает понять речь правильно и догадаться, что хотел сказать говорящий.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слово
</a:t>
            </a:r>
            <a:endParaRPr lang="en-US" sz="3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как одно слово может звучать по-разному в речи и делать её выразительнее.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способа употребления слова помогают различать обычный и образный смысл.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объяснения из материала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и многозначные слова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Однозначное слово имеет только один основной смысл. Услышав такое слово, читатель или слушатель почти сразу понимает, о чём речь, без дополнительных подсказок.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 может обозначать разные предметы или явления. Его смысл становится понятным только в предложении, где рядом стоят другие слова-помощники.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слово «ключ» может называться и предмет для замка, и родник, и подсказка к задаче. Значение выбирается по контексту, а не по одному слову.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читать предложение целиком и внимательно смотреть на соседние слова. Тогда многозначное слово открывает свой нужный смысл, как будто подсказывает себя само.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 антонимы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— это слова, которые близки по значению. Они помогают избежать повторов в речи, делают высказывание более точным и интересным: большой, огромный, крупный.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называют противоположные признаки или действия: высокий — низкий, добрый — злой, светлый — тёмный. С ними легче сравнивать предметы и понимать смысл сказанного.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форма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изменяться: дом, дома, дому, домом. Форма меняется, а общий смысл остаётся прежним. Это помогает словам работать в предложении без сбоев.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тоже умеют менять форму: идёт, шёл, пойдёт. Такие изменения показывают время действия и делают речь более точной, как хороший школьный навигатор.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изменяются по форме, они легче связываются друг с другом. Тогда предложение звучит грамотно, а мысль передаётся ясно и без 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называют родственниками слов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родственных слов есть одна общая часть и близкое значение. Это похоже на большую словесную семью, где все слова связаны друг с другом.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смысл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лес, лесной, лесок, лесник объединены общей темой. По ним легко догадаться, что речь идёт о лесе и о том, что с ним связано.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с похожими словами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звучать похоже, но не быть родственными. Важно смотреть не только на внешний вид слова, но и на его смысл, чтобы не ошибиться.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главная часть слова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это общая часть родственных слов. В нём скрыт главный смысл, поэтому по корню можно заметить, как слова связаны между собой.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моряк, морской, приморский, легко увидеть общую часть и общую тему. Корень помогает быстро находить слова одной семьи и понимать их смысл.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умеет искать корень, ему проще разбирать слова и замечать их родство. Это полезный навык: он помогает и в чтении, и в письме, и даже в проверке орфографии.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окончание помогает словам дружить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словам «держаться вместе». Благодаря ему мы говорим: у реки, к реке, о реке — и сразу понимаем, о чём идёт речь.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звучит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окончание подобрано верно, фраза звучит грамотно и понятно. Ошибка в окончании может запутать слушателя, поэтому его нужно замечать особенно внимательно.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меняет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попадает в предложение, его окончание может измениться. Так оно подстраивается под вопрос, число или падеж и становится удобным для связи с другими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— это часть слова без окончания. Именно она хранит главный смысл слова и остаётся общей в разных формах, например: дом — дома — дому.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основу можно просто: нужно отделить изменяемую часть. В словах лесной, лесника, лесом основа помогает увидеть общую часть лесн-, лес- и связь по смыслу.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основа слова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нужна, чтобы понимать строение слова. Она показывает, что меняется в слове, а что остаётся неизменным, когда мы ставим слово в разные формы.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ученик смотрит на основу, тем легче ему находить родственные слова и разбирать слово по частям. Это как смотреть на дом сначала целиком, а потом по этажам.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слове прячется ударение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или замОк?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и то же написание читается по-разному, и всё решает ударение. Слово зАмок — это старинное строение, а замОк — устройство, которым запирают дверь. Один маленький акцент, а смысл уже другой.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кружки бывают разными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может помочь отличить предмет от формы слова. КрУжки — это чашки, а кружкИ — несколько кружек. Слушатель сразу понимает, о чём идёт речь, если ударение поставлено правильно.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звучит ярче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ударение делает речь чёткой и красивой. Если его произнести неверно, собеседник может растеряться или улыбнуться. Поэтому ударение нужно запоминать так же внимательно, как правило или новое слово.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56" y="15339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7569" y="326100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 звуках и буквах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мы слышим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звучат в устной речи. Их можно произнести, услышать и выделить в слове по порядку, как будто раскладываешь слово на маленькие звуковые шаги.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буква не всегда совпадают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слышимое и написанное не всегда одинаково. Безударные гласные могут звучать неясно, и тогда нужно проверять слово по правилу или словарю.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мы видим и пишем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помогают записать слово на бумаге. Иногда одна буква обозначает один звук, а иногда в написании есть свои хитрости, поэтому важно быть внимательным.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можно разбирать по звукам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проговорить слово медленно, легче заметить его звучание и понять, какие буквы нужно написать. Такой разбор помогает не пропустить ошибку и запомнить правильный вариант.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места нужно замечать в каждом слове заранее, чтобы не допустить ошибку при письме и спокойно проверить написание.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вида орфограмм особенно часто встречаются у младших школьников: безударная гласная, парный согласный и непроизносимый звук.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3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работает в предложении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того, о ком или о чём говорится. Оно помогает понять, кто действует в предложении: щенок, девочка, книга, дерево.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сообщает, что делает предмет или кто выполняет действие. Без него предложение словно стоит на месте, а с ним сразу оживает: бежит, читает, смеётся.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уточняет признак предмета. Оно делает речь точнее и ярче: весёлый щенок, зелёное дерево, громкий звонок, тёплый день.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в предложении распределены правильно, мысль становится ясной. Тогда сразу видно, кто действует, что делает и каким является предмет или человек.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выбирать точное слово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помогает передать мысль без путаницы. Вместо общего «хороший» можно сказать добрый, смелый, аккуратный или весёлый — и сразу станет понятно, что именно мы хотим отметить.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слова делают речь живой, как будто в ней появляется цвет. Они помогают описать настроение, поступок или предмет так, чтобы слушатель увидел картинку и лучше почувствовал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5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словарь помогает ученику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встречает новое или трудное слово и понимает: без помощи не обойтись. Это первый сигнал открыть словарь и проверить себя.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00250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вызывает вопрос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595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можно узнать, что слово означает. Это особенно полезно, если слово знакомо на слух, но его смысл пока неясен.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606197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Нужное значение находится быстро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57190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подсказывает, как правильно написать слово. Он помогает не полагаться на догадку, а выбирать верный вариант уверенно и спокойно.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712157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Проверяется написание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67785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отмечено ударение, а значит, можно сразу услышать правильное произношение. Так слово легче запомнить и произнести без ошибки.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818191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Запоминается ударение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задавать вопросы и получать ответы. С ними легче узнать нужную информацию, уточнить задание, попросить о помощи или объяснить свою мысль.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нужны, чтобы благодарить, извиняться и договариваться. Вежливая речь помогает людям ладить между собой и делает общение спокойным и добрым.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слова нужны людям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слов мы рассказываем новости, делимся впечатлениями и сочиняем истории. Без слов было бы трудно передать событие так, чтобы его понял другой человек.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подобрано слово, тем яснее смысл сообщения. Поэтому слова помогают не только говорить, но и по-настоящему понимать друг друга.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маленький ключ к большой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нам думать, говорить, писать и понимать других. Если выбирать его внимательно, речь становится точной, грамотной и красивой — почти как у настоящего мастера слова.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2026-05-21T22:49:33Z</dcterms:created>
  <dcterms:modified xsi:type="dcterms:W3CDTF">2026-05-21T22:49:33Z</dcterms:modified>
</cp:coreProperties>
</file>