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глагола в русском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показывает действие сейчас, регулярно или как факт?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настоящее время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окружают нас каждый день: в разговоре, учебниках, описаниях и правилах. Они помогают точно говорить о происходящем и не путать настоящее с будущим временем.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настоящем времени называет действие, которое происходит в момент речи: я рисую, он пишет, ребята слушают объяснение.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может обозначать повторяющееся действие, которое происходит регулярно: каждый день ученик делает уроки, а утром класс собирается на линейку.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также выражает постоянный признак или общий факт: Солнце светит, Земля вращается вокруг Солнца, вода кипит при 100 °C.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настоящее время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2673"/>
            <a:ext cx="4389600" cy="19559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глаголов в настоящем времени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 помогают выбрать окончание и узнать спряжение глагола.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личному окончанию можно определить лицо, число и часто спряжение глагола.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«Глагол»,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личное окончание глагола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правильную форму настоящего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глагола по лицам и числам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меняется по лицам и числам: я читаю, ты читаешь, он читает, мы читаем. Основа остаётся той же, а окончание показывает, кто выполняет действие и сколько таких лиц.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передают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личному окончанию легко узнать форму слова: читаю — 1-е лицо, читаешь — 2-е лицо, читают — 3-е лицо. Поэтому при разборе важно смотреть не только на основу, но и на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 спряжению относятся глаголы с окончаниями -у/-ю, -ешь, -ет, -ем, -ете, -ут/-ют. Эти формы нужно запомнить и узнавать в предложении.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спряжение: примеры и окончания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читать — читаю, читаешь, читает; работать — работаю, работаешь, работает; писать — пишу, пишешь, пишет. Во всех случаях окончания меняются по лицам и числам.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3-м лице множественного числа у таких глаголов обычно пишется -ут или -ют: читают, работают, пишут. Это важный признак I спряжения.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окончания по лицам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5 класс. Обобщение по теме «Личные окончания глаголов»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порядок форм по лицам и числам. Она помогает быстрее замечать, какое окончание нужно в конкретной форме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связаны с лицом и числом, а различия между I и II спряжением особенно заметны в 2-м и 3-м 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II спряжению относятся глаголы с окончаниями -ишь, -ит, -им, -ите, -ат/-ят. Эти формы часто помогают быстро узнать спряжение.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спряжение: примеры и окончания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говорить — говорю, говоришь, говорит; учить — учу, учишь, учит; смотреть — смотрю, смотришь, смотрит. Удобнее всего запоминать их группами.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II спряжения особенно характерно окончание -ишь во 2-м лице единственного числа: слышишь, видишь, терпишь. Это один из самых заметных признаков спряжения.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14567"/>
            <a:ext cx="4389600" cy="209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Глаголы-исключения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нужно запомнить: они относятся ко II спряжению, хотя не всегда похожи на него по форме.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на -ать и -еть относятся ко II спряжению, поэтому их формы нужно проверять по списку исключений.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«Спряжение глаголов»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личные окончания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в настоящем времени часто пишутся по памяти и потому становятся причиной ошибок. Чтобы выбрать верную букву, нужно сначала определить спряжение глагола и только потом проверять окончание в форме.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формы и выделять окончания цветом: пишешь — пишут, слышишь — слышат. Такой приём помогает увидеть различие между I и II спряжением и не путаться в написании.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правильного окончания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 начальной формы глагола к правильному личному окончанию настоящего времени с учётом спряжения и проверкой в словаре при сомнении.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настоящего времени есть только у глаголов несовершенного вида: читать, писать, смотреть, рисовать. Они обозначают действие, которое происходит, повторяется или воспринимается как процесс.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совершенного вида называют уже завершённый результат: прочитать, написать, посмотреть, нарисовать. Поэтому у них нет формы настоящего времени, хотя есть прошедшее и будущее.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проверить форму глагола и не смешивать вид с временем. Если слово отвечает на вопрос что сделать?, оно не образует настоящее время.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настоящего времени и вида глагола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и совершенный вид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«Глагол», 5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один и тот же смысл действия меняется в зависимости от вида глагола и его временной формы.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связан с настоящим временем, а совершенный — нет. Значит, вид помогает определить, какая форма вообще возможна.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3388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настоящее время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событие происходит в момент речи. Например: Катя отвечает у доски, а класс внимательно слушает и записывает важные слова.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привычку или регулярность: по утрам дети идут в школу, вечером читают и готовят вещи на следующий день.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 и для постоянных признаков или научных сведений: лёд тает при нагревании, река течёт к морю, Земля вращается вокруг Солнца.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 тексте и речи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вопрос, а ученики быстро отвечают по очереди. В диалоге настоящее время звучит естественно и помогает передать, что событие происходит прямо сейчас. Сцена становится живой и понятной без лишних пояснений.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осеннего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дует сильнее, листья шумят под ногами, а ребята играют во дворе. Описание с глаголами настоящего времени создаёт ощущение движения и делает картину более яркой для читателя.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звонит, мама собирает завтрак, брат надевает куртку, а сестра ищет рюкзак. Несколько действий подряд легко показать формами настоящего времени, поэтому текст звучит как небольшой живой эпизод.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пятиклассников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типичные ошибки в личных окончаниях настоящего времени и их правильные варианты.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из-за неверного определения спряжения и пропуска мягкого знака во 2-м лице единственного числа.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нормы русского языка, тема «Глагол»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глагола по временам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читать — читаю, читал, буду читать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менять смысл во времени, поэтому важно смотреть не только на слово, но и на его форму.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глаголов несовершенного вида настоящее время естественно сопоставляется с прошедшим и будущим, что помогает точно передавать время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начальную форму: она подсказывает, к какой группе относится слово и можно ли вообще образовать настоящую форму.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форму глагола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поставьте глагол в нужное лицо и число. Сравните: вижу, верчу, рисую — окончания меняются, а основа остаётся узнаваемой.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определите спряжение. Именно оно помогает выбрать окончание: -ешь, -ет, -ем, -ете, -ут/-ют или -ишь, -ит, -им, -ите, -ат/-ят.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проверьте слово по словарю или вспомните глаголы-исключения. Такая проверка особенно полезна при безударных окончаниях.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настоящем времени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помогает назвать действие сейчас, его повторяемость или общий факт. Главное — узнавать окончания, различать спряжение и вид глагола, а также писать безударные формы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2026-05-22T06:53:17Z</dcterms:created>
  <dcterms:modified xsi:type="dcterms:W3CDTF">2026-05-22T06:53:17Z</dcterms:modified>
</cp:coreProperties>
</file>