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«Добрая весть» христианства: о чём говорит эта история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любви, прощении, надежде и новой жизни во Христе.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Христианство: истоки и первые свидетели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возникло в Иудее в I веке н. э. и связано с жизнью Иисуса из Назарета. Сначала о Нём говорили в Иерусалиме, а затем — во многих городах Средиземноморья.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книг в Новом Завете рассказывают о жизни Иисуса.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Завет: Евангелия от Матфея, Марка, Луки и Иоанна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подчёркивает, что христианская весть передаётся через несколько свидетельств, а не через один рассказ.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Христос — главный герой христианской вести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учил любить Бога и ближнего, показывая, что вера выражается не только в словах, но и в поступках, уважении и заботе о других людях.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любви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Евангелиях Он помогает больным, утешает слабых и принимает тех, кого часто отвергали. Так раскрывается Его милосердие и внимание к каждому человеку.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говорил о Царстве Божьем как о мире, где добро, правда и Божья воля важнее власти, гордости и вражды.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Божье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верующих жизнь Иисуса стала образцом доброты, верности Отцу и готовности служить людям даже тогда, когда это трудно.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христиан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жизни Иисуса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5575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Распятие и воскресение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Кульминацией истории стали распятие и воскресение на третий день. Именно здесь христиане видят смысл спасения и победы жизни.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802025" y="153021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Проповедь в Галилее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служения в Галилее Иисус учил людей, рассказывал притчи и собирал учеников, которые потом продолжили Его дело.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33025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 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Евангелия описывают исцеления, помощь нуждающимся и встречи с разными людьми. Для верующих это знак Божьей силы и сострадания.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57800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 Вифлееме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верят, что Иисус родился в Вифлееме, а детство и юность провёл в Назарете. Эти места связаны с началом Его земной жизни.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53850" y="153021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Иерусалим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Пасхой Иисус вошёл в Иерусалим, и это событие стало важным поворотом Его истории, связанной с последними днями земной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спасения в христианском понимании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смыслов христианской вести, как её объясняют через жизнь, смерть и воскресение Иисуса.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8654"/>
            <a:ext cx="3765900" cy="204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 христианской вести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основные слова Евангелия связаны между собой и почему они важны для христиан.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образуют одну цепочку: проблема, ответ Бога и отклик человека.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Завет; христианское вероучение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весть называется доброй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говорит, что Бог не равнодушен к человеку, а любит его и ищет встречу с ним. Это даёт ощущение принятия и ценности.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не далёк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весть обещает, что вина не остаётся последним словом. Человек может получить прощение и не быть навсегда связанным со своими ошибками.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прощение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Весть об Иисусе даёт ответ на страх смерти и неизвестности. Христиане верят, что жизнь не заканчивается пустотой, а открывается перед Богом.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надежда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важна для каждого, кто хочет измениться. Христианство говорит, что человек может начать по-новому и жить с доверием и надеждой.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новый старт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христианской вести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Евангелие соединяет веру с личными отношениями, внутренним изменением и заботой о других.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Нового Завета и христианского учения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 любви Бога и прощения: именно они задают смысл остальным темам.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ученики и распространение вести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воскресения Иисуса ученики начали открыто говорить о Нём в Иерусалиме. Здесь родилась первая христианская община, которая поддерживала друг друга и молилась вместе.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 Иерусалиме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весть дошла до Антиохии, Коринфа и Рима. Христиане общались с людьми разных языков и культур, поэтому вера быстро выходила за пределы одного города.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 городам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Распространению христианства мешали опасности, непонимание и преследования. Однако ученики не отказывались от своей веры и продолжали рассказывать о Христе.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преследования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I века христианские общины существовали уже во многих городах Римской империи. Это показывает, что весть оказалась сильнее страха и препятствий.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общин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 как главный источник сведений о Иисусе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Новом Завете именно Евангелия рассказывают о жизни Иисуса: от Матфея, Марка, Луки и Иоанна. Они дополняют друг друга и помогают увидеть Его слова, дела, смерть и воскресение.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Евангелия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Деяния апостолов показывают, как ученики Иисуса начали проповедовать в Иерусалиме и дальше, создавая первые христианские общины. Эта книга соединяет историю Иисуса с жизнью первых верующих.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Деяний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Послания объясняют, как вера должна менять мысли, слова и поступки человека. В них христиане находят советы о молитве, любви, единстве и честной жизни в общине.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Апостольские послания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 для христиан — не просто сборник текстов, а главный источник понимания Евангелия. Через него верующие узнают, почему жизнь Иисуса считается центром христианской веры.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веры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531" y="1345200"/>
            <a:ext cx="4177038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Евангелия и их особенности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каждое Евангелие по-своему раскрывает личность Иисуса и подчёркивает разные стороны Его служения.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Завет: Евангелия от Матфея, Марка, Луки и Иоанна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книги говорят об одном Иисусе, но помогают увидеть Его с разных сторон: как обещанного Спасителя, Учителя, Сострадательного и Божественного Сына.
</a:t>
            </a:r>
            <a:endParaRPr lang="en-US" sz="1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369" y="1787223"/>
            <a:ext cx="447563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каждого человека ценным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учит, что каждый человек создан по образу Божьему. Поэтому никто не считается «лишним», а уважение к личности становится важным правилом общения.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тем, кому трудно: больным, бедным, одиноким и тем, кто оказался в беде. Милосердие понимается как естественный ответ на ценность человека.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слабым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человек важен, то и слова должны быть правдивыми, а поступки — справедливыми. Христианская традиция связывает достоинство человека с честностью и ответственностью.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отношения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 христианстве — не только чувство, но и действие. Она выражается в терпении, внимании, прощении и готовности поддержать другого, даже если он не похож на тебя.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ближнему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влияет на поступки людей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показывают, что вера проявляется не только в словах, но и в повседневном поведении дома, в школе и в отношениях с другими людьми.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приведённые в материалах 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практические дела — помощь и честность, значит, вера понимается как образ жизни, а не только как убеждение.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от вести об Иисусе к новой жизни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духовного ответа человека на христианскую весть.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надежда на будущее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надежда связана не только с концом земной жизни, но и с будущей встречей с Богом. Это придаёт смысл настоящему и помогает делать добро сейчас.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 Богом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верит, что смерть не имеет последнего слова, ему легче справляться с потерей, тревогой и несправедливостью. Надежда становится внутренней опорой.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перед страхом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верят, что жизнь не заканчивается смертью. Воскресение Иисуса понимается как знак того, что Бог сильнее смерти и открывает человеку будущее.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весть говорит, что зло и несправедливость не будут последними. Поэтому верующие стараются жить с надеждой и не терять доверия к Богу даже в трудные дни.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вдохновляла добрые дела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при храмах и монастырях открывали школы, где детей учили читать, писать и считать. Такие школы помогали не только получать знания, но и воспитывали ответственность, уважение и желание служить людям.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при монастыре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создавали больницы и приюты для тех, кому некуда было идти. Здесь человека не оставляли одного с болезнью или нуждой, а старались заботиться о нём с вниманием и терпением.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больных и бедных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Верующие организовывали места, где могли остановиться путешественники, а также заботились о детях, оставшихся без родителей. Такая помощь показывала, что любовь к Богу выражается через конкретные дела.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путникам и сиротам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школьника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история напоминает, что каждый человек важен и заслуживает уважительного отношения. Это помогает лучше понимать одноклассников и не судить по внешности или ошибкам.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дома часто возникают обиды, но тема доброй вести учит не застревать на конфликте. Прощение помогает сохранить дружбу и начать разговор заново.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прощать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связана не только с чувствами, но и с выбором. Если человек отвечает за свои действия, ему легче быть честным, надёжным и справедливым в обычных ситуациях.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поступки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идёт не так, важно не терять опору. Христианская весть напоминает, что трудности не вечны, а у человека всегда может быть новый шаг вперёд.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в трудные дни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доброй вести и их смысл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идеи христианства переходят из веры в повседневную жизнь и поступки человека.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между собой: любовь ведёт к прощению, прощение — к надежде, а община помогает жить этим каждый день.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христианского учения, изложенное в материалах презентации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составляет «добрую весть» христианства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«Добрая весть» христианства говорит о Божьей любви, прощении через Иисуса Христа и надежде, которую даёт воскресение. Для верующих это не только история, но и путь к новой 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2026-05-31T23:58:34Z</dcterms:created>
  <dcterms:modified xsi:type="dcterms:W3CDTF">2026-05-31T23:58:34Z</dcterms:modified>
</cp:coreProperties>
</file>