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Тургенев: писатель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реалистической прозы, тонкий психолог и художник русской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Тургенева выросло на фоне крепостного права, споров о будущем России и усиления внимания литературы к общественным проблемам и внутреннему миру человека.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 литературе XIX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усадебный опыт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1818 — Орёл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родился в дворянской семье и с ранних лет видел уклад, который определил многие темы его прозы.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Спасском-Лутовинове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усадьбе дала будущему писателю наблюдения за помещичьим бытом, крестьянской жизнью и природой средней полосы России.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характер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Властный характер матери, Варвары Петровны, сделал семейные отношения важным источником его образов, конфликтов и психологических деталей.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Тургенева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биография Тургенева связана с его главными книгами и европейской известностью.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Тургенева показывают переход от раннего опыта к крупным романам и международному признанию.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И. С. Тургеневе; хронология жизни и публикаций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образование и культурный кругозор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интеллектуальная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европейской университетской средой расширило его представления о литературе и человеке. Оно усилило интерес писателя к психологической мотивировке поступков, строгой композиции и внутренней логике образа.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первые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Москве, Петербурге и Берлине, где особенно внимательно изучал философию и филологию. Эти занятия приучили его к точности мысли и ясности изложения, которые позднее стали отличать его прозу.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между Россией и Европой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во Франции и Германии сделала Тургенева посредником между русской и европейской культурами. Он был хорошо известен за рубежом и участвовал в литературной жизни европейских столиц.
</a:t>
            </a:r>
            <a:endParaRPr lang="en-US" sz="1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1840-х годах Тургенев публиковал стихи, поэмы и небольшую прозу, постепенно вырабатывая собственный художественный голос и стремясь к точности наблюдения.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реалистической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Подлинное признание пришло, когда писатель обратился к изображению реальной русской жизни. Его тексты стали убедительнее именно благодаря вниманию к быту, речи и характеру.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наблюдение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произведениях заметны лирические описания пейзажа. Позднее они превратились в важную часть его художественного метода и раскрывали настроение героев.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соединил личные впечатления, бытовые детали и живую природу в цельную картину крепостной России, став главным рубежом раннего творчества Тургенева.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состоит из очерков и рассказов, где рядом с крестьянскими судьбами показаны помещики и природа средней полосы России. Такое соседство делает картину жизни особенно правдивой и многогранной.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как книга о народной жизни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вызвала широкий общественный отклик и укрепила антикрепостнические настроения. Для читателей Тургенев стал не только мастером прозы, но и внимательным свидетелем социальных противоречий эпохи.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нравственная оценка крепостного порядка. Тургенев показывает его не как отвлечённую проблему, а как систему, унижающую достоинство человека и разрушающую естественные человеческие связи.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прозе Тургенева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всегда связан с внутренним состоянием героя. Через свет, воздух, тишину и движение времени он передаёт настроение сцены и делает природу участницей человеческой драмы.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описания отличаются точностью зрительных деталей, мягкой лиричностью и спокойной интонацией. Природа у него напоминает о хрупкости жизни, памяти и незаметных переменах, которые определяют судьбу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Тургенева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тематическое разнообразие его прозы и показывает, как личные чувства соединяются с историческими переменами.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конфликт поколений и любовь как испытание характера; именно они связывают частную драму с эпохой.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С. Тургенева: «Записки охотника», «Рудин», «Дворянское гнездо», «Накануне», «Отцы и дети»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Рудин показан как человек ума, образования и красноречия, но его мысли не переходят в поступки. Так Тургенев подчёркивает разрыв между убеждениями и реальной жизнью.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сводится к частной неудаче: в его судьбе виден кризис поколения, которое много размышляет о будущем, но не умеет действовать в настоящем.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делает образ «лишнего человека» психологически точным и социально значимым. Он показывает, как блестящая речь может скрывать внутреннюю слабость и беспомощность.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Рудина Тургенев ставит важный вопрос: достаточно ли одних идей, если человек не готов отвечать за свои слова и решения?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«Рудин» и тип «лишнего человека»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Лаврецкий возвращается в мир усадьбы, где внешняя тишина скрывает внутренний разлад. Личная история героя показывает, как память о прошлом может поддерживать человека и одновременно лишать его спокойствия.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воплощает нравственную чистоту и строгую совестливость, но именно эти качества делают её отказ от счастья особенно трагичным. В романе любовь не отделима от долга, религиозного чувства и ответственности перед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у Тургенева становится символом уходящей дворянской культуры: она ещё хранит красоту, обычаи и память, но уже не способна вернуть утраченную цельность жизни и прежнюю гармонию.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«Дворянское гнездо»: утраченная гармония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смысл романа «Накануне»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годы: ожидание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усиливается чувство исторического перелома, а литература всё чаще обращается к вопросу о том, каким должен быть новый человек эпохи.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год: публикация романа
</a:t>
            </a:r>
            <a:pPr algn="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создаёт произведение о личном выборе, который неотделим от общественной ответственности и стремления к действию.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героя, готового к делу и служению, становится частью разговора о новых идеалах и о том, как частная судьба включается в историю.
</a:t>
            </a:r>
            <a:endParaRPr lang="en-US" sz="13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знакомства с Базаровым к идеологическому и личному разламу, завершающемуся трагической развязкой.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«Отцах и детях»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и новый тип героя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авторитетов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опирается на опыт, науку и практическую пользу, отвергая пустые слова, романтические иллюзии и привычные авторитеты. Его позиция звучит резко, но в ней есть стремление к честности мысли.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сила Базарова постоянно сталкивается с личными чувствами, которые он не может полностью подчинить рассудку. Именно это делает его образ противоречивым и по-настоящему современным.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Тургенева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основные книги Тургенева связаны с важнейшими темами его творчества и с развитием русского реалистического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творчества Тургенева — не отдельный сюжет, а повторяющиеся исторические и нравственные вопросы: ответственность, смена эпох и поиск достойного жизненного выбора.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Тургенева, даты первой публикации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 вокруг произведений Тургенева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обычно сопровождал тексты, затрагивавшие болезненные вопросы современности и спор о путях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Пиковый интерес связан с произведениями, которые выходили за рамки литературы и становились поводом для общественной полемики.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критического восприятия произведений И. С. Тургенева; условный индекс отклика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стали главными центрами его жизни и литературных связей — Франция и Германия.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С. Тургенева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длительное пребывание между двумя культурными мирами помогло Тургеневу стать посредником между русской литературой и европейским читателем.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особенно внимательно передаёт психологическое движение героя: едва заметная деталь, жест или пауза у него часто говорят больше прямого объяснения и комментария.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портрет и диалог работают как единая система: природа помогает понять настроение, внешний облик — характер, а разговор выявляет столкновение мировоззрений без лишней декларативности.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Тургенева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фразы звучат плавно и музыкально, а композиция строится ясно и уравновешенно. Даже острый спор в его прозе сохраняет меру, точность и внутреннюю собранность.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 Тургенев русской литературе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роман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закрепил в прозе точное изображение эпохи, где частная судьба героя связана с общественными переменами и нравственными вопросами времени.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яркие образы, по которым можно узнавать целые поколения: «лишний человек», дворянин-идеалист, нигилист, человек переходной эпохи.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показали, как тонко можно раскрывать внутренний конфликт через речь, жест, пейзаж и сдержанное авторское наблюдение.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 русской литературе стать заметной в Европе и укрепил представление о ней как о высокой художественной традиции мирового уровня.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писатель перемен и внутренней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научил видеть, как история входит в жизнь человека через выбор, чувство и ответственность. Его проза остаётся современной, потому что соединяет красоту формы с честным разговором о времени и человеке.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2026-05-23T12:51:11Z</dcterms:created>
  <dcterms:modified xsi:type="dcterms:W3CDTF">2026-05-23T12:51:11Z</dcterms:modified>
</cp:coreProperties>
</file>