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 нравственное взросление человека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тела и развитие характера идут рядом.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школьник начинает по-новому смотреть на себя, друзей и свои поступки. Меняются привычки, появляются первые обязанности и потребность действовать более самостоятельно.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5 классе важно говорить о взрослении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взросление — это постепенное изменение организма: ребенок становится выше, набирает массу, крепнет, легче переносит нагрузку и дольше сохраняет работоспособность.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у детей различаются: кто-то растет быстрее, кто-то медленнее. Это естественно и не означает, что с организмом что-то не так.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влияют сон, питание, движение, наследственность и состояние здоровья. Поэтому полезные привычки помогают организму взрослеть спокойно и равномерно.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физическое взросление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по материалам о развитии школьников 10–13 лет и рекомендациям по режиму дня.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приведены по условной шкале, чтобы сравнить выраженность изменений в этом возрасте.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меняются рост и масса тела, а высокий запрос на сон и движение помогает развитию.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чаще всего заметны в 10–13 лет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замечает, что привычные вещи сидят иначе: рукава и брюки становятся короче, а фигура — более вытянутой. Изменения происходят не за один день, поэтому самому ребенку они могут казаться неожиданными. Со стороны же особенно хорошо видно, как быстро он вырастает.
</a:t>
            </a:r>
            <a:endParaRPr lang="en-US" sz="97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вдруг становится короткой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прогулки, спортивной игры или подъема по лестнице школьник может уставать быстрее, чем раньше. Потом движения становятся увереннее, а мышцы — крепче. У разных детей этот переход происходит в разное время, и сравнивать себя с другими не стоит.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появляется не сразу, а постепенно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детей раньше меняются рост и пропорции тела, у других — выносливость или сила. У мальчиков и девочек темп изменений тоже может отличаться. Это обычная особенность взросления, а не повод для тревоги или насмешек.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 девочки взрослеют по-разному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со стороны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5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после полноценного сна. Если ребенок выспался, ему легче вставать, собираться в школу и сохранять внимание на уроках.
</a:t>
            </a:r>
            <a:endParaRPr lang="en-US" sz="1159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30039"/>
              </a:lnSpc>
              <a:buNone/>
            </a:pPr>
            <a:r>
              <a:rPr lang="en-US" sz="5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и чередование учебы с коротким отдыхом помогают не переутомляться. Так организм получает силы для работы и движения.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30039"/>
              </a:lnSpc>
              <a:buNone/>
            </a:pPr>
            <a:r>
              <a:rPr lang="en-US" sz="5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подвижные игры или спорт снимают напряжение после уроков. Движение улучшает самочувствие и помогает лучше спать вечером.
</a:t>
            </a:r>
            <a:endParaRPr lang="en-US" sz="1173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30039"/>
              </a:lnSpc>
              <a:buNone/>
            </a:pPr>
            <a:r>
              <a:rPr lang="en-US" sz="5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подготовка ко сну без долгих экранных игр дает организму восстановиться. Ночной отдых особенно важен для роста и хорошего настроения.
</a:t>
            </a:r>
            <a:endParaRPr lang="en-US" sz="1063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режим дня поддерживает развитие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каждый день помогают школьнику чувствовать себя лучше и развиваться без лишней нагрузки.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поддерживают не сложные меры, а регулярные привычки: сон, питание, движение и гигиена.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дня и личной гигиене для школьников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укрепляют здоровье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взросление начинается тогда, когда школьник учится отличать хороший поступок от плохого, а не действует только по желанию или настроению.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важными становятся честность, вежливость, справедливость и уважение к другим людям. Эти качества помогают строить доверие в семье и классе.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ответственность и умение признавать ошибку показывают, что ребенок уже не просто знает правила, а старается следовать им в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нравственное взросление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правильный поступок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приходит к решению в ситуации выбора.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помогает школьнику не бояться трудностей и увереннее пробовать новое. Когда взрослые слушают и объясняют, ребенку легче принимать правила и следовать им.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ребенок впервые видит, как нужно здороваться, благодарить, выполнять обещания и говорить с людьми уважительно. Эти привычки становятся основой поведения вне дома.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пример показывает, как уважать труд других людей, заботиться о младших и спокойно решать спорные ситуации. Именно так формируется надежный характер.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 учат порядку, аккуратности и бережному отношению к вещам. Так ребенок понимает, что у каждого действия есть результат и ответственность.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взрослении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35661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совместной работе важно спокойно обсуждать правила, распределять задания и искать решение, которое устроит всех. Так появляется доверие, а учеба в паре и группе становится эффективнее.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внимательно слушает одноклассника, он лучше понимает его мысль и не торопится с ответом. Это помогает избежать ссор, недоразумений и лишних обид.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учит выполнять общее дело: готовить проект, помогать на уроке, отвечать за свою часть работы. В такой ситуации каждый чувствует, что его вклад важен для общего результата.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друзья предлагают поступить неправильно. Взросление помогает спокойно отказаться от насмешек, обмана и грубости, сохранив уважение к себе и к другим людям.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плохого влияния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навыки общения в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«Физическое и нравственное взросление человека»; обобщение возрастных особенностей, 10–13 лет.
</a:t>
            </a:r>
            <a:endParaRPr lang="en-US" sz="866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 и понятные правила помогают подростку пережить этот период спокойнее и учиться выражать чувства без резких реакций.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неустойчивость в начале периода сочетается с ростом самостоятельности; со временем укрепляются самоконтроль и умение вести диалог.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настроении и поведении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особенно легко сравнивать себя с другими, но внешность, темп роста и успехи у всех разные. Полезно замечать собственные усилия, а не только чужие достижения.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самооценка формируется, когда взрослые поддерживают ребенка, а он сам учится видеть свои сильные стороны, принимать ошибки и понимать, что развитие идет по-разному.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 принятие себя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школьник не ограничивается обещаниями: он выполняет задания вовремя, бережно относится к вещам и старается не подводить людей, которые на него рассчитывают.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каждый день — на уроках, дома и в общении. Она помогает становиться надежным человеком, который умеет отвечать за выбор и его последствия.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произошла ошибка, важно не прятать ее, а признать: сказать правду, извиниться и исправить то, что можно. Такой поступок вызывает больше уважения, чем оправдания.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свои поступки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42981"/>
            <a:ext cx="4063200" cy="180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«Физическое и нравственное взросление человека».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процесса важны, но развиваются по-разному и проявляются в разных сферах жизни школьника.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взросление связано с организмом, а нравственное — с выбором и поведением. Вместе они формируют более самостоятельную личность.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 нравственное взросление: в чем разница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здорового взросления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материалу о привычках, которые поддерживают физическое и нравственное развитие школьника.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«Физическое и нравственное взросление человека»; обобщение факторов развития.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привычки легче закрепляются, если они повторяются ежедневно и поддерживаются дома, в школе и в кругу друзей.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устойчивых полезных факторов, тем спокойнее и успешнее развитие; отрицательные факторы быстро снижают силы, внимание и настроение.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развитию, а что мешает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контрольной работе честнее выполнить задание самостоятельно, чем списывать. Такой выбор показывает уважение к себе, к учителю и к правилам класса.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одноклассник ошибся, не стоит смеяться или унижать его. Поддержка и спокойное замечание помогают сохранить доверие и добрые отношения в коллективе.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Найденную вещь важно вернуть владельцу, а младшему — помочь без насмешки. В этих поступках особенно заметны доброта, внимательность и готовность поступать справедливо.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испортил парту, учебник или чужую вещь, нужно признать вину и исправить ущерб. Ответственный поступок укрепляет доверие и учит честности.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нравственных ситуаций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273" y="1445121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273" y="2324443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заранее распределять время помогает школьнику успевать учиться, отдыхать и выполнять домашние дела. Это делает поведение более организованным и предсказуемым.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начатого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доводит дело до конца, он учится терпению и ответственности. Такая привычка особенно важна в учебе, где результат зависит от последовательности действий.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реакция на замечания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Личностный рост заметен, если ученик может выслушать критику без грубости, подумать над ней и исправиться. Это помогает лучше ладить с взрослыми и одноклассниками.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проявляется и в том, что школьник замечает потребности младших, помогает в классе и соблюдает общие правила. Так укрепляются уважение, доверие и самостоятельность.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показывают личностный рост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заметно не только в росте и силе, но и в поступках, словах и отношении к людям. Маленькие правильные шаги делают человека самостоятельнее и увереннее.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начинается с ежедневных решений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2026-05-20T21:33:37Z</dcterms:created>
  <dcterms:modified xsi:type="dcterms:W3CDTF">2026-05-20T21:33:37Z</dcterms:modified>
</cp:coreProperties>
</file>