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46125" y="2777731"/>
            <a:ext cx="9238500" cy="241788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2775" y="445025"/>
            <a:ext cx="69171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и нуклеиновые кислоты: основы жизни
</a:t>
            </a:r>
            <a:endParaRPr lang="en-US" sz="2350" dirty="0"/>
          </a:p>
        </p:txBody>
      </p:sp>
      <p:sp>
        <p:nvSpPr>
          <p:cNvPr id="6" name="Text 1"/>
          <p:cNvSpPr txBox="1"/>
          <p:nvPr/>
        </p:nvSpPr>
        <p:spPr>
          <a:xfrm>
            <a:off x="372775" y="2443700"/>
            <a:ext cx="53295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72775" y="1269725"/>
            <a:ext cx="4538100" cy="10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и нуклеиновые кислоты — ключевые макромолекулы живых организмов, управляющие их жизнью.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1900" y="967150"/>
            <a:ext cx="3273400" cy="327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1588705"/>
            <a:ext cx="45552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открытия и современное значение
</a:t>
            </a:r>
            <a:endParaRPr lang="en-US" sz="2017" dirty="0"/>
          </a:p>
        </p:txBody>
      </p:sp>
      <p:sp>
        <p:nvSpPr>
          <p:cNvPr id="6" name="Text 2"/>
          <p:cNvSpPr txBox="1"/>
          <p:nvPr/>
        </p:nvSpPr>
        <p:spPr>
          <a:xfrm>
            <a:off x="355800" y="2531185"/>
            <a:ext cx="4555200" cy="99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изучения белков связано с термином «протеин» (1838). Доказано, что ДНК хранит наследственную информацию (1944). Расшифровка структуры ДНК изменила науку, открыв путь к медицине и генетике.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состоят из последовательностей аминокислот, связанных пептидными связями, формируя длинные полипептидные цепи.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организме человека выделяют свыше 100 000 различных белков, отличающихся строением и биологической функцией.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химические элементы белков — углерод, водород, кислород, азот и иногда сера, которые образуют аминокислоты.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и состав белков
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51367" y="1242175"/>
            <a:ext cx="2960266" cy="340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69609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Аминокислоты — строительные единицы белков
</a:t>
            </a:r>
            <a:endParaRPr lang="en-US" sz="2206" dirty="0"/>
          </a:p>
        </p:txBody>
      </p:sp>
      <p:sp>
        <p:nvSpPr>
          <p:cNvPr id="7" name="Text 2"/>
          <p:cNvSpPr txBox="1"/>
          <p:nvPr/>
        </p:nvSpPr>
        <p:spPr>
          <a:xfrm>
            <a:off x="544450" y="1630022"/>
            <a:ext cx="50967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аминокислот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Всего существует 20 различных аминокислот, которые образуют белки всех живых организмов. Каждый белок уникален комбинацией этих аминокислот.
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542600" y="3121734"/>
            <a:ext cx="50967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молекулы аминокислоты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Молекула аминокислоты содержит аминогруппу, карбоксильную группу, атом водорода и уникальный радикал, который определяет её свойства.
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Радикал (R) уникален для каждой аминокислоты и определяет её химические свойства и роль в белке.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аминокислоты: схема молекулы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структура аминокислоты сохраняется, а отличие связано с разными радикалами, формируя разнообразие белков.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биохимические учебники, 2023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2775" y="445025"/>
            <a:ext cx="69171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функции белков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3041949" y="11218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Структурные белки обеспечивают прочность и форму клеткам и тканям, например, коллаген в соединительной ткани.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041949" y="2045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Ферменты ускоряют биохимические реакции, обеспечивая нормальный обмен веществ в организме.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041949" y="2969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Транспортные белки, такие как гемоглобин, переносят кислород и другие вещества внутри организма.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041949" y="3892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Защитные белки участвуют в иммунном ответе, например, антитела помогают бороться с инфекциями.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100" y="984484"/>
            <a:ext cx="2745600" cy="210478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100" y="984484"/>
            <a:ext cx="2745600" cy="210478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0225" y="975309"/>
            <a:ext cx="2745600" cy="210478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5225" y="3651953"/>
            <a:ext cx="2745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Определяется последовательностью аминокислот в цепочке. Эта последовательность задаёт уникальные свойства каждого белка и влияет на его дальнейшее свёртывание.
</a:t>
            </a:r>
            <a:endParaRPr lang="en-US" sz="1145" dirty="0"/>
          </a:p>
        </p:txBody>
      </p:sp>
      <p:sp>
        <p:nvSpPr>
          <p:cNvPr id="11" name="Text 2"/>
          <p:cNvSpPr txBox="1"/>
          <p:nvPr/>
        </p:nvSpPr>
        <p:spPr>
          <a:xfrm>
            <a:off x="285225" y="3209350"/>
            <a:ext cx="27456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Первичная структура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3256200" y="3651952"/>
            <a:ext cx="26580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Включает спирали и складки, образуемые водородными связями между аминокислотами. Эти структуры служат основой для формирования третичной структуры.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256200" y="3209350"/>
            <a:ext cx="26580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Вторичная структура
</a:t>
            </a:r>
            <a:endParaRPr lang="en-US" sz="1600" dirty="0"/>
          </a:p>
        </p:txBody>
      </p:sp>
      <p:sp>
        <p:nvSpPr>
          <p:cNvPr id="14" name="Text 5"/>
          <p:cNvSpPr txBox="1"/>
          <p:nvPr/>
        </p:nvSpPr>
        <p:spPr>
          <a:xfrm>
            <a:off x="6139575" y="3645952"/>
            <a:ext cx="26961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Третичная структура — трёхмерное расположение полипептидной цепи. Четвертичная — комплекс из нескольких цепей, формирующий функциональный белок.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139575" y="3203350"/>
            <a:ext cx="26961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Третичная и четвертичная структуры
</a:t>
            </a:r>
            <a:endParaRPr lang="en-US" sz="1138" dirty="0"/>
          </a:p>
        </p:txBody>
      </p:sp>
      <p:sp>
        <p:nvSpPr>
          <p:cNvPr id="16" name="Text 7"/>
          <p:cNvSpPr txBox="1"/>
          <p:nvPr/>
        </p:nvSpPr>
        <p:spPr>
          <a:xfrm>
            <a:off x="372775" y="445025"/>
            <a:ext cx="589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уровня организации белковых молекул
</a:t>
            </a:r>
            <a:endParaRPr lang="en-US" sz="194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733" y="1531350"/>
            <a:ext cx="4400933" cy="260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белков и примеры функций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учебник биологии, 2024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5986725" y="200370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основные классы белков, их функции и примеры, иллюстрирующие разнообразие ролей белков в организме.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986725" y="314565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обеспечивают широкий спектр жизненно важных функций за счёт разнообразия структуры и специфики.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Нуклеиновые кислоты — длинные цепи нуклеотидов, которые хранят и передают генетическую информацию в клетках.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основных типа — ДНК хранит наследственную информацию, а РНК участвует в её реализации и передаче в синтез белка.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молекулы присутствуют во всех живых организмах и многих вирусах, обеспечивая фундамент жизни на молекулярном уровне.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426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Нуклеиновые кислоты: определение и роль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1415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477275"/>
            <a:ext cx="3964200" cy="7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Молекулярное строение ДНК и РНК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10625" y="1622571"/>
            <a:ext cx="3509400" cy="13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 состоит из двух антипараллельных цепей, которые образуют правозакрученную двойную спираль, обеспечивая стабильность генетической информации.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10625" y="3195496"/>
            <a:ext cx="3509400" cy="13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РНК обычно однолинейна и может формировать петли; её структурной единицей является нуклеотид, включающий азотистое основание, сахар и фосфат.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РНК также участвует в регуляции генов и обладает разнообразными формами, обеспечивающими сложные клеточные процессы, отличающиеся от функций ДНК.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Сходства и различия ДНК и РНК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структурные отличия, обе молекулы жизненно важны для хранения и реализации генетической информации.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средней школы, 2023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код: принцип работы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476241" y="1157959"/>
            <a:ext cx="41622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код состоит из последовательностей из трёх нуклеотидов – кодонов, каждый из которых соответствует определённой аминокислоте в белке.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570600" y="2265825"/>
            <a:ext cx="41088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универсален для всех живых организмов, что подтверждает общий эволюционный предок и стабильность биологических процессов.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718800" y="3373700"/>
            <a:ext cx="39621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 последовательности кодонов приводят к мутациям белков, что может вызывать как вариации, так и заболевания.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Информационная РНК (иРНК) переносит генетический код из ядра в цитоплазму, где происходит синтез белка на рибосомах.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Транспортная РНК (тРНК) доставляет на рибосому необходимые аминокислоты, соответствующие кодонам иРНК, обеспечивая правильный порядок.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Рибосомальная РНК (рРНК) образует структурную и функциональную основу рибосом, где осуществляется сборка белков.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РНК и их функции
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288" y="1465125"/>
            <a:ext cx="8419124" cy="318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Поэтапный процесс синтеза белка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950" y="1080125"/>
            <a:ext cx="84321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биологический учебник средней школы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41949" y="11218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 содержит генетическую информацию, которая определяет последовательность аминокислот в белках и обеспечивает их точный синтез.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Взаимосвязь между белками и нуклеиновыми кислотами
</a:t>
            </a:r>
            <a:endParaRPr lang="en-US" sz="1896" dirty="0"/>
          </a:p>
        </p:txBody>
      </p:sp>
      <p:sp>
        <p:nvSpPr>
          <p:cNvPr id="10" name="Text 3"/>
          <p:cNvSpPr txBox="1"/>
          <p:nvPr/>
        </p:nvSpPr>
        <p:spPr>
          <a:xfrm>
            <a:off x="3041949" y="2045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Белки-ферменты, такие как РНК-полимераза, участвуют в репликации и транскрипции ДНК, обеспечивая точность передачи информации.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041949" y="2969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Рибосомы, состоящие из рРНК и белков, служат центром синтеза новых белков в клетке, связывая информацию и функцию.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041949" y="3892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Таким образом, белки и нуклеиновые кислоты образуют взаимозависимую систему, поддерживающую жизнедеятельность и развитие организмов.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175" y="980665"/>
            <a:ext cx="4137300" cy="20807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3050" y="981182"/>
            <a:ext cx="4142400" cy="208333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15175" y="3695827"/>
            <a:ext cx="41424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заболевание вызвано заменой одной аминокислоты в гемоглобине, что меняет его структуру и функцию. Клетки крови принимают форму серпа, ухудшая кислородный обмен.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15175" y="3301450"/>
            <a:ext cx="4142400" cy="29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Серповидноклеточная анемия – пример наследственной мутации
</a:t>
            </a:r>
            <a:endParaRPr lang="en-US" sz="1006" dirty="0"/>
          </a:p>
        </p:txBody>
      </p:sp>
      <p:sp>
        <p:nvSpPr>
          <p:cNvPr id="11" name="Text 3"/>
          <p:cNvSpPr txBox="1"/>
          <p:nvPr/>
        </p:nvSpPr>
        <p:spPr>
          <a:xfrm>
            <a:off x="4703050" y="3301450"/>
            <a:ext cx="4142400" cy="29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мутаций на здоровье и эволюцию
</a:t>
            </a:r>
            <a:endParaRPr lang="en-US" sz="1498" dirty="0"/>
          </a:p>
        </p:txBody>
      </p:sp>
      <p:sp>
        <p:nvSpPr>
          <p:cNvPr id="12" name="Text 4"/>
          <p:cNvSpPr txBox="1"/>
          <p:nvPr/>
        </p:nvSpPr>
        <p:spPr>
          <a:xfrm>
            <a:off x="4703050" y="3695827"/>
            <a:ext cx="41424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мутации могут быть безвредными или даже полезными, способствуя эволюции. Однако вредоносные мутации приводят к различным генетическим заболеваниям и нарушению функций клеток.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72775" y="445025"/>
            <a:ext cx="58980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Мутации: последствия для белков и организма
</a:t>
            </a:r>
            <a:endParaRPr lang="en-US" sz="196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750" y="1532833"/>
            <a:ext cx="449400" cy="44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5925" y="2415515"/>
            <a:ext cx="337050" cy="44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9750" y="3297168"/>
            <a:ext cx="449400" cy="449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9750" y="4178821"/>
            <a:ext cx="449400" cy="449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78525"/>
            <a:ext cx="6934200" cy="5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источники белков и нуклеотидов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284000" y="1781933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Обеспечивают полный набор аминокислот и нуклеотидов, способствуя росту и восстановлению тканей организма.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284000" y="1473962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Мясо и рыба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1284000" y="2664615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Содержат высококачественные белки и важные нутриенты, необходимые для нормального развития и иммунитета.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1284000" y="2356644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Яйца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1284000" y="3546268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Богаты белками и микроэлементами, поддерживают костную систему и функцию организма в целом.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1284000" y="3238297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Молочные продукты
</a:t>
            </a:r>
            <a:endParaRPr lang="en-US" sz="1600" dirty="0"/>
          </a:p>
        </p:txBody>
      </p:sp>
      <p:sp>
        <p:nvSpPr>
          <p:cNvPr id="16" name="Text 8"/>
          <p:cNvSpPr txBox="1"/>
          <p:nvPr/>
        </p:nvSpPr>
        <p:spPr>
          <a:xfrm>
            <a:off x="1284000" y="4427921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растительных белков и нуклеотидов, способствующие здоровью сердца и обмену веществ.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1284000" y="4119950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Бобовые и орехи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100" y="984484"/>
            <a:ext cx="2745600" cy="210478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100" y="984484"/>
            <a:ext cx="2745600" cy="210478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0225" y="975309"/>
            <a:ext cx="2745600" cy="210478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5225" y="3651953"/>
            <a:ext cx="2745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 человека, кодирующие инсулин, внедряют в бактерии, которые синтезируют этот гормон. Это позволило получать инсулин в больших количествах для лечения диабета.
</a:t>
            </a:r>
            <a:endParaRPr lang="en-US" sz="1161" dirty="0"/>
          </a:p>
        </p:txBody>
      </p:sp>
      <p:sp>
        <p:nvSpPr>
          <p:cNvPr id="11" name="Text 2"/>
          <p:cNvSpPr txBox="1"/>
          <p:nvPr/>
        </p:nvSpPr>
        <p:spPr>
          <a:xfrm>
            <a:off x="285225" y="3209350"/>
            <a:ext cx="27456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Производство инсулина с помощью генно-модифицированных бактерий
</a:t>
            </a:r>
            <a:endParaRPr lang="en-US" sz="1128" dirty="0"/>
          </a:p>
        </p:txBody>
      </p:sp>
      <p:sp>
        <p:nvSpPr>
          <p:cNvPr id="12" name="Text 3"/>
          <p:cNvSpPr txBox="1"/>
          <p:nvPr/>
        </p:nvSpPr>
        <p:spPr>
          <a:xfrm>
            <a:off x="3256200" y="3651952"/>
            <a:ext cx="26580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Специализированные белки используются для выявления патологий в организме, ускоряя и упрощая процессы диагностики благодаря высокой специфичности.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256200" y="3209350"/>
            <a:ext cx="26580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ферментов в диагностике заболеваний
</a:t>
            </a:r>
            <a:endParaRPr lang="en-US" sz="1128" dirty="0"/>
          </a:p>
        </p:txBody>
      </p:sp>
      <p:sp>
        <p:nvSpPr>
          <p:cNvPr id="14" name="Text 5"/>
          <p:cNvSpPr txBox="1"/>
          <p:nvPr/>
        </p:nvSpPr>
        <p:spPr>
          <a:xfrm>
            <a:off x="6139575" y="3645952"/>
            <a:ext cx="26961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технологии позволяют создавать современные вакцины на основе молекул нуклеиновых кислот, обеспечивая эффективную защиту от инфекций.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139575" y="3203350"/>
            <a:ext cx="26961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ДНК и РНК в разработке вакцин
</a:t>
            </a:r>
            <a:endParaRPr lang="en-US" sz="1128" dirty="0"/>
          </a:p>
        </p:txBody>
      </p:sp>
      <p:sp>
        <p:nvSpPr>
          <p:cNvPr id="16" name="Text 7"/>
          <p:cNvSpPr txBox="1"/>
          <p:nvPr/>
        </p:nvSpPr>
        <p:spPr>
          <a:xfrm>
            <a:off x="372775" y="445025"/>
            <a:ext cx="589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белков и нуклеиновых кислот в биотехнологии
</a:t>
            </a:r>
            <a:endParaRPr lang="en-US" sz="153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криоэлектронной микроскопии позволяют изучать белки в их естественной среде с высоким разрешением, раскрывая новые аспекты их функций.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Технология CRISPR дает возможность точечного редактирования генов, открывая перспективы в лечении генетических заболеваний и сельском хозяйстве.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синтетических белков и генов способствует разработке инновационных лекарств и повышению устойчивости растений к стрессам.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426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научные достижения и перспективы
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08250" y="2489382"/>
            <a:ext cx="6935700" cy="16932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46525" y="1263448"/>
            <a:ext cx="6259200" cy="5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и нуклеиновые кислоты — основа жизни и науки
</a:t>
            </a:r>
            <a:endParaRPr lang="en-US" sz="2035" dirty="0"/>
          </a:p>
        </p:txBody>
      </p:sp>
      <p:sp>
        <p:nvSpPr>
          <p:cNvPr id="6" name="Text 1"/>
          <p:cNvSpPr txBox="1"/>
          <p:nvPr/>
        </p:nvSpPr>
        <p:spPr>
          <a:xfrm>
            <a:off x="1446525" y="1866825"/>
            <a:ext cx="6259200" cy="5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белков и нуклеиновых кислот раскрывает механизмы жизни и даёт инструменты для медицины и биотехнологий, позволяя улучшать здоровье и качество жизни человека.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2026-05-09T03:59:57Z</dcterms:created>
  <dcterms:modified xsi:type="dcterms:W3CDTF">2026-05-09T03:59:57Z</dcterms:modified>
</cp:coreProperties>
</file>