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Завещание в литературе: тема последнего слова человека
</a:t>
            </a:r>
            <a:endParaRPr lang="en-US" sz="273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 героя, которое звучит как память, исповедь и обращение к будущему.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 лирического героя, авторскую позицию и то, как личное переживание превращается в нравственный смысл, важный для всей литературы.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завещания важна на уроках литературы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«завещание» в литературе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не только документ, а художественный мотив, где герой или автор подводит итог прожитой жизни и осмысливает свой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часто звучит как обращение, исповедь, наставление или прощальное письмо, обращённое к близким, потомкам или Родине.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его темы — память, прощание, смысл жизни и ответственность перед теми, кто продолжит жить после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звучит от первого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текстах-завещаниях лирический герой говорит так, будто обращается к читателю лично. Это создаёт ощущение доверительного разговора, в котором слышны и боль утраты, и спокойное принятие итогов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помогающие увидеть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мотива особенно выразительны дорога, закат, письмо, свеча или старая рукопись. Эти детали напоминают о конце пути, о памяти и о слове, которое должно сохраниться надолго.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прощального обращения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99" y="1576525"/>
            <a:ext cx="376900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литературного завещания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устроен этот мотив в художественном 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завещание всегда соединяет итог жизни с обращением к будущему и передаёт нравственный смысл опыта.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признакам мотива завещания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текст-завещание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художественного текста-завещания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завещания в русской поэзии XIX 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поэтов XIX века этот мотив часто связан с романтическим одиночеством и размышлением о судьбе человека, который остаётся наедине со своими последними словами.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гражданской лирике завещание становится формой высокой речи, где важны честь, свобода, верность долгу и готовность служить Отечеству.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используют прощальную интонацию, чтобы не просто попрощаться, а выразить свою жизненную позицию и отношение к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последнее слово в стихах XIX века нередко звучит как личное признание и одновременно как обращение ко всем, кто будет читать строки позже.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и мотив последнего обращения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лирический герой часто стоит один перед жизнью и не находит поддержки в окружающем мире.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обращение звучит напряжённо и глубоко, потому что в нём чувствуется внутренний итог и скрытая боль.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Прощальная интонация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сохраняет достоинство и не отказывается от своих убеждений, даже если они не совпадают с мнением других.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мотив завещания помогает показать неустроенность, сомнение и несогласие с миром, но без утраты силы духа.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понимание судьбы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текстах-завещаниях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анализ литературных текстов-завещаний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обычно не существуют по отдельности: одно чувство поддерживает другое и делает прощание более человечным.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оказываются печаль и надежда: именно их сочетание создаёт тон последнего обращения.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интонацию завещания
</a:t>
            </a:r>
            <a:endParaRPr lang="en-US" sz="2189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восклицания и риторические вопросы делают речь живой и помогают услышать, что герой говорит не в пустоту, а к конкретному адресату.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анафора и параллелизм усиливают торжественность текста, подчёркивая важность каждой мысли и создавая ощущение последнего, особенно значимого слова.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пути, света, тьмы, сна и тишины переводят частное переживание в более широкий, философский смысл и делают образ завещания запоминающимся.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поэтическом завещании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поэтическом завещании обращение нередко выходит за пределы личного круга. Герой говорит с Родиной как с высшей ценностью, которой он готов служить до конца.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рядом появляются пейзажи, дорога, поле, река, памятное место. Эти образы помогают показать связь человека с отечественной историей, культурой и родной землёй.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гражданское завещание: сходства и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«Завещание в литературе»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кому адресовано последнее слово и какой смысл в нём доминирует.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передают итог жизни, но личное завещание ближе к чувствам, а гражданское — к общественной ответственности.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связывает личное прощание с нравственным наставлением для будущих поколений.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 теме урока
</a:t>
            </a:r>
            <a:endParaRPr lang="en-US" sz="4795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точное итоговое высказывание может передать честность, верность слову и силу духа, превращая личный опыт в урок для читателя.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стихотворения-завещания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строится от смысла текста к его художественным средствам и нравственному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в произведениях-завещаниях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литературным текстам темы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случайный набор чувств, а устойчивый круг тем, который помогает узнать жанровую интонацию последнего обращения.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доминируют память и прощание; остальные мотивы поддерживают их и уточняют личный или гражданский смысл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завещание в литературе звучит убедительно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формулировки делают последнее слово сильным. Читатель видит не украшение речи, а важный смысл, сказанный без лишних деталей.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говорит от сердца, текст вызывает доверие. Важны честность, открытость и ощущение, что слова идут от настоящего переживания.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тон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сильных чувствах автор может избегать излишней эмоциональности. Такая мера делает завещание серьёзным, собранным и особенно убедительным.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сдержанность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несёт важную мысль, поэтому текст легко запоминается. В нём обычно нет случайных фраз, а есть итог жизненного опыта.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плотность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памяти в литературном завещании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в которой продолжается голос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завещание звучит так, будто герой оставляет после себя не только слова, но и книгу. Она становится знаком того, что мысль не исчезает вместе с человеком, а переходит к новым читателям и сохраняет его присутствие.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у памятника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случае память изображается через свечу, имя на камне или тихий памятник. Такие детали помогают почувствовать, что человек ушёл, но его след остался в культуре, в семейной памяти и в благодарном слове потомков.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 прощальной лирике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темы «Прощальная лирика»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услышать внутренний ритм текста и быстрее понять, о чём автор говорит особенно настойчиво.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ядро составляют память, слово и Родина; именно они чаще всего связывают личное прощание с более широким итогом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завещания раскрывается для читателя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прощальную интонацию, обращение к близким или к Родине и понимает, что перед ним не просто текст, а итоговое высказывание.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 классе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становятся видны лирический герой, ключевые образы, эмоции и нравственная позиция автора. Текст раскрывается глубже, чем при беглом чтении.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понимание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тема помогает увидеть ценность памяти, достоинства и ответственности. Слово героя начинает восприниматься как обращение и к современному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завещание соединяет прощание, память и нравственный вывод. Оно помогает понять героя, почувствовать авторскую позицию и увидеть, как личное слово становится частью большой культуры.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Завещание в литературе — последнее слово, которое остаётся надолго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2026-05-19T08:06:42Z</dcterms:created>
  <dcterms:modified xsi:type="dcterms:W3CDTF">2026-05-19T08:06:42Z</dcterms:modified>
</cp:coreProperties>
</file>